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omments/modernComment_105_6556EB46.xml" ContentType="application/vnd.ms-powerpoint.comments+xml"/>
  <Override PartName="/ppt/comments/modernComment_11F_101B6C12.xml" ContentType="application/vnd.ms-powerpoint.comments+xml"/>
  <Override PartName="/ppt/comments/modernComment_11E_F99DD69D.xml" ContentType="application/vnd.ms-powerpoint.comments+xml"/>
  <Override PartName="/ppt/media/image23.jpg" ContentType="image/jpg"/>
  <Override PartName="/ppt/notesSlides/notesSlide2.xml" ContentType="application/vnd.openxmlformats-officedocument.presentationml.notesSlide+xml"/>
  <Override PartName="/ppt/media/image24.jpg" ContentType="image/jpg"/>
  <Override PartName="/ppt/media/image25.jpg" ContentType="image/jpg"/>
  <Override PartName="/ppt/media/image26.jpg" ContentType="image/jpg"/>
  <Override PartName="/ppt/media/image27.jpg" ContentType="image/jpg"/>
  <Override PartName="/ppt/media/image28.jpg" ContentType="image/jpg"/>
  <Override PartName="/ppt/media/image29.jpg" ContentType="image/jpg"/>
  <Override PartName="/ppt/media/image33.jpg" ContentType="image/jpg"/>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4"/>
    <p:sldMasterId id="2147483665" r:id="rId5"/>
    <p:sldMasterId id="2147483685" r:id="rId6"/>
    <p:sldMasterId id="2147483694" r:id="rId7"/>
  </p:sldMasterIdLst>
  <p:notesMasterIdLst>
    <p:notesMasterId r:id="rId32"/>
  </p:notesMasterIdLst>
  <p:sldIdLst>
    <p:sldId id="256" r:id="rId8"/>
    <p:sldId id="257" r:id="rId9"/>
    <p:sldId id="258" r:id="rId10"/>
    <p:sldId id="288" r:id="rId11"/>
    <p:sldId id="260" r:id="rId12"/>
    <p:sldId id="262" r:id="rId13"/>
    <p:sldId id="261" r:id="rId14"/>
    <p:sldId id="281" r:id="rId15"/>
    <p:sldId id="284" r:id="rId16"/>
    <p:sldId id="278" r:id="rId17"/>
    <p:sldId id="287" r:id="rId18"/>
    <p:sldId id="282" r:id="rId19"/>
    <p:sldId id="286" r:id="rId20"/>
    <p:sldId id="268" r:id="rId21"/>
    <p:sldId id="269" r:id="rId22"/>
    <p:sldId id="270" r:id="rId23"/>
    <p:sldId id="271" r:id="rId24"/>
    <p:sldId id="272" r:id="rId25"/>
    <p:sldId id="273" r:id="rId26"/>
    <p:sldId id="276" r:id="rId27"/>
    <p:sldId id="266" r:id="rId28"/>
    <p:sldId id="265" r:id="rId29"/>
    <p:sldId id="285" r:id="rId30"/>
    <p:sldId id="263" r:id="rId31"/>
  </p:sldIdLst>
  <p:sldSz cx="14630400" cy="8229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00" userDrawn="1">
          <p15:clr>
            <a:srgbClr val="A4A3A4"/>
          </p15:clr>
        </p15:guide>
        <p15:guide id="2" pos="460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A85C67-6E4C-2789-3176-CE5E3D89BDA6}" name="Bartku, Gwenn" initials="" userId="S::Gwenn.Bartku@anywhere.re::1ca62b15-64ab-44ec-95f2-24808cb036c4" providerId="AD"/>
  <p188:author id="{C548FD6E-486B-143A-CB0A-6D5C9382B72A}" name="Patrizio, Brianna" initials="PB" userId="S::Brianna.Patrizio@anywhere.re::fb991584-6700-4060-897e-b159ebfa7571" providerId="AD"/>
  <p188:author id="{E7143075-0D08-3B56-20DC-34CB02B6DF16}" name="Martin, Adnel" initials="MA" userId="S::adnel.martin@realogy.com::b7ac338c-8118-4eb2-b211-261885e31d41" providerId="AD"/>
  <p188:author id="{23742F7E-3580-F8A6-92DD-8E2B3A861662}" name="Patrizio, Brianna" initials="PB" userId="S::brianna.patrizio@anywhere.re::fb991584-6700-4060-897e-b159ebfa7571" providerId="AD"/>
  <p188:author id="{60A0EEF4-9622-70CD-1867-CFFCF8D2233B}" name="Kirkpatrick, Kyle" initials="KK" userId="S::kyle.kirkpatrick@anywhere.re::34953d6e-50b5-4879-bb3d-86c55430218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A5425"/>
    <a:srgbClr val="942092"/>
    <a:srgbClr val="0202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9C8CAE-86D0-0140-9698-4EA98C54DEA7}" v="1" dt="2023-12-08T15:04:13.409"/>
    <p1510:client id="{B1800535-16E8-6F93-4206-685780C46EB7}" v="1" dt="2023-12-14T15:45:24.43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7" autoAdjust="0"/>
    <p:restoredTop sz="91851" autoAdjust="0"/>
  </p:normalViewPr>
  <p:slideViewPr>
    <p:cSldViewPr snapToGrid="0">
      <p:cViewPr varScale="1">
        <p:scale>
          <a:sx n="57" d="100"/>
          <a:sy n="57" d="100"/>
        </p:scale>
        <p:origin x="540" y="36"/>
      </p:cViewPr>
      <p:guideLst>
        <p:guide orient="horz" pos="4800"/>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s>
</file>

<file path=ppt/comments/modernComment_105_6556EB46.xml><?xml version="1.0" encoding="utf-8"?>
<p188:cmLst xmlns:a="http://schemas.openxmlformats.org/drawingml/2006/main" xmlns:r="http://schemas.openxmlformats.org/officeDocument/2006/relationships" xmlns:p188="http://schemas.microsoft.com/office/powerpoint/2018/8/main">
  <p188:cm id="{771632F8-F1DD-4CED-AA01-264DC3543B93}" authorId="{C548FD6E-486B-143A-CB0A-6D5C9382B72A}" created="2023-10-04T15:04:51.475">
    <ac:txMkLst xmlns:ac="http://schemas.microsoft.com/office/drawing/2013/main/command">
      <pc:docMk xmlns:pc="http://schemas.microsoft.com/office/powerpoint/2013/main/command"/>
      <pc:sldMk xmlns:pc="http://schemas.microsoft.com/office/powerpoint/2013/main/command" cId="1700195142" sldId="261"/>
      <ac:spMk id="2" creationId="{3527A8FF-3D01-0330-788B-4A772A7FEABB}"/>
      <ac:txMk cp="0" len="23">
        <ac:context len="24" hash="2160919176"/>
      </ac:txMk>
    </ac:txMkLst>
    <p188:pos x="4487817" y="472295"/>
    <p188:replyLst>
      <p188:reply id="{F2701C2B-0D9E-4165-AE93-8A4911AC0C01}" authorId="{C548FD6E-486B-143A-CB0A-6D5C9382B72A}" created="2023-10-11T19:59:50.287">
        <p188:txBody>
          <a:bodyPr/>
          <a:lstStyle/>
          <a:p>
            <a:r>
              <a:rPr lang="en-US"/>
              <a:t>This has been updated</a:t>
            </a:r>
          </a:p>
        </p188:txBody>
      </p188:reply>
    </p188:replyLst>
    <p188:txBody>
      <a:bodyPr/>
      <a:lstStyle/>
      <a:p>
        <a:r>
          <a:rPr lang="en-US"/>
          <a:t>Updates from ground truths once ready</a:t>
        </a:r>
      </a:p>
    </p188:txBody>
  </p188:cm>
</p188:cmLst>
</file>

<file path=ppt/comments/modernComment_11E_F99DD69D.xml><?xml version="1.0" encoding="utf-8"?>
<p188:cmLst xmlns:a="http://schemas.openxmlformats.org/drawingml/2006/main" xmlns:r="http://schemas.openxmlformats.org/officeDocument/2006/relationships" xmlns:p188="http://schemas.microsoft.com/office/powerpoint/2018/8/main">
  <p188:cm id="{31509C27-FD4A-4727-8DF6-3712A14B3171}" authorId="{C548FD6E-486B-143A-CB0A-6D5C9382B72A}" created="2023-10-19T16:44:16.881">
    <pc:sldMkLst xmlns:pc="http://schemas.microsoft.com/office/powerpoint/2013/main/command">
      <pc:docMk/>
      <pc:sldMk cId="3346775276" sldId="280"/>
    </pc:sldMkLst>
    <p188:txBody>
      <a:bodyPr/>
      <a:lstStyle/>
      <a:p>
        <a:r>
          <a:rPr lang="en-US"/>
          <a:t>Ascend isnt lined up </a:t>
        </a:r>
      </a:p>
    </p188:txBody>
  </p188:cm>
</p188:cmLst>
</file>

<file path=ppt/comments/modernComment_11F_101B6C12.xml><?xml version="1.0" encoding="utf-8"?>
<p188:cmLst xmlns:a="http://schemas.openxmlformats.org/drawingml/2006/main" xmlns:r="http://schemas.openxmlformats.org/officeDocument/2006/relationships" xmlns:p188="http://schemas.microsoft.com/office/powerpoint/2018/8/main">
  <p188:cm id="{0A7B0DA4-5241-4591-89E2-4E0ABDEA8DF1}" authorId="{C548FD6E-486B-143A-CB0A-6D5C9382B72A}" created="2023-10-19T16:42:52.537">
    <pc:sldMkLst xmlns:pc="http://schemas.microsoft.com/office/powerpoint/2013/main/command">
      <pc:docMk/>
      <pc:sldMk cId="2720538047" sldId="279"/>
    </pc:sldMkLst>
    <p188:txBody>
      <a:bodyPr/>
      <a:lstStyle/>
      <a:p>
        <a:r>
          <a:rPr lang="en-US"/>
          <a:t>The sub headline is slightly different from the latest strategy flyer 
https://realogy.sharepoint.com/sites/central/SitePages/the-anywhere-strategy.aspx</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D2AE6C-D471-7542-87B3-10096DA5E0C3}"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0E9524-6349-4A48-8C56-A56C1AA12B55}" type="slidenum">
              <a:rPr lang="en-US" smtClean="0"/>
              <a:t>‹#›</a:t>
            </a:fld>
            <a:endParaRPr lang="en-US"/>
          </a:p>
        </p:txBody>
      </p:sp>
    </p:spTree>
    <p:extLst>
      <p:ext uri="{BB962C8B-B14F-4D97-AF65-F5344CB8AC3E}">
        <p14:creationId xmlns:p14="http://schemas.microsoft.com/office/powerpoint/2010/main" val="2423579917"/>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0E9524-6349-4A48-8C56-A56C1AA12B55}" type="slidenum">
              <a:rPr lang="en-US" smtClean="0"/>
              <a:t>2</a:t>
            </a:fld>
            <a:endParaRPr lang="en-US"/>
          </a:p>
        </p:txBody>
      </p:sp>
    </p:spTree>
    <p:extLst>
      <p:ext uri="{BB962C8B-B14F-4D97-AF65-F5344CB8AC3E}">
        <p14:creationId xmlns:p14="http://schemas.microsoft.com/office/powerpoint/2010/main" val="1838881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0E9524-6349-4A48-8C56-A56C1AA12B55}" type="slidenum">
              <a:rPr lang="en-US" smtClean="0"/>
              <a:t>16</a:t>
            </a:fld>
            <a:endParaRPr lang="en-US"/>
          </a:p>
        </p:txBody>
      </p:sp>
    </p:spTree>
    <p:extLst>
      <p:ext uri="{BB962C8B-B14F-4D97-AF65-F5344CB8AC3E}">
        <p14:creationId xmlns:p14="http://schemas.microsoft.com/office/powerpoint/2010/main" val="24319741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Holder 2">
            <a:extLst>
              <a:ext uri="{FF2B5EF4-FFF2-40B4-BE49-F238E27FC236}">
                <a16:creationId xmlns:a16="http://schemas.microsoft.com/office/drawing/2014/main" id="{C8436420-38F4-0715-85AA-1873143219FE}"/>
              </a:ext>
            </a:extLst>
          </p:cNvPr>
          <p:cNvSpPr>
            <a:spLocks noGrp="1"/>
          </p:cNvSpPr>
          <p:nvPr>
            <p:ph type="title"/>
          </p:nvPr>
        </p:nvSpPr>
        <p:spPr>
          <a:xfrm>
            <a:off x="1536192" y="3621025"/>
            <a:ext cx="6766560" cy="1004507"/>
          </a:xfrm>
          <a:prstGeom prst="rect">
            <a:avLst/>
          </a:prstGeom>
        </p:spPr>
        <p:txBody>
          <a:bodyPr wrap="square" lIns="0" tIns="0" rIns="0" bIns="0" anchor="t">
            <a:spAutoFit/>
          </a:bodyPr>
          <a:lstStyle>
            <a:lvl1pPr>
              <a:defRPr sz="7200" b="1" i="0">
                <a:solidFill>
                  <a:srgbClr val="020249"/>
                </a:solidFill>
                <a:latin typeface="Adelle Sans Semibold" pitchFamily="2" charset="77"/>
                <a:cs typeface="Calibri"/>
              </a:defRPr>
            </a:lvl1pPr>
          </a:lstStyle>
          <a:p>
            <a:endParaRPr/>
          </a:p>
        </p:txBody>
      </p:sp>
      <p:pic>
        <p:nvPicPr>
          <p:cNvPr id="2" name="Graphic 1">
            <a:extLst>
              <a:ext uri="{FF2B5EF4-FFF2-40B4-BE49-F238E27FC236}">
                <a16:creationId xmlns:a16="http://schemas.microsoft.com/office/drawing/2014/main" id="{6AD5ED0B-DF73-1858-F34E-CBE3941BA735}"/>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7824" y="658368"/>
            <a:ext cx="3182112" cy="769133"/>
          </a:xfrm>
          <a:prstGeom prst="rect">
            <a:avLst/>
          </a:prstGeom>
        </p:spPr>
      </p:pic>
    </p:spTree>
    <p:extLst>
      <p:ext uri="{BB962C8B-B14F-4D97-AF65-F5344CB8AC3E}">
        <p14:creationId xmlns:p14="http://schemas.microsoft.com/office/powerpoint/2010/main" val="4174161178"/>
      </p:ext>
    </p:extLst>
  </p:cSld>
  <p:clrMapOvr>
    <a:masterClrMapping/>
  </p:clrMapOvr>
  <p:extLst>
    <p:ext uri="{DCECCB84-F9BA-43D5-87BE-67443E8EF086}">
      <p15:sldGuideLst xmlns:p15="http://schemas.microsoft.com/office/powerpoint/2012/main">
        <p15:guide id="1" orient="horz" pos="3110">
          <p15:clr>
            <a:srgbClr val="FBAE40"/>
          </p15:clr>
        </p15:guide>
        <p15:guide id="2" pos="60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vider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EC0771-122E-5F64-9073-8C11CBE438FC}"/>
              </a:ext>
            </a:extLst>
          </p:cNvPr>
          <p:cNvSpPr>
            <a:spLocks noGrp="1"/>
          </p:cNvSpPr>
          <p:nvPr>
            <p:ph type="title" hasCustomPrompt="1"/>
          </p:nvPr>
        </p:nvSpPr>
        <p:spPr>
          <a:xfrm>
            <a:off x="1371598" y="3611880"/>
            <a:ext cx="9144000" cy="1005840"/>
          </a:xfrm>
          <a:prstGeom prst="rect">
            <a:avLst/>
          </a:prstGeom>
        </p:spPr>
        <p:txBody>
          <a:bodyPr lIns="0" tIns="0" rIns="0" bIns="0" anchor="t">
            <a:noAutofit/>
          </a:bodyPr>
          <a:lstStyle>
            <a:lvl1pPr>
              <a:defRPr sz="5760" b="1" i="0">
                <a:solidFill>
                  <a:schemeClr val="bg1"/>
                </a:solidFill>
                <a:latin typeface="Adelle Sans Semibold" pitchFamily="2" charset="77"/>
              </a:defRPr>
            </a:lvl1pPr>
          </a:lstStyle>
          <a:p>
            <a:r>
              <a:rPr lang="en-US"/>
              <a:t>Click To Edit Master Title Style</a:t>
            </a:r>
          </a:p>
        </p:txBody>
      </p:sp>
    </p:spTree>
    <p:extLst>
      <p:ext uri="{BB962C8B-B14F-4D97-AF65-F5344CB8AC3E}">
        <p14:creationId xmlns:p14="http://schemas.microsoft.com/office/powerpoint/2010/main" val="2525906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verlay_1">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dark, sign, night sky&#10;&#10;Description automatically generated">
            <a:extLst>
              <a:ext uri="{FF2B5EF4-FFF2-40B4-BE49-F238E27FC236}">
                <a16:creationId xmlns:a16="http://schemas.microsoft.com/office/drawing/2014/main" id="{4252194E-5A3C-8C87-AFB9-ED1CC3594D44}"/>
              </a:ext>
            </a:extLst>
          </p:cNvPr>
          <p:cNvPicPr>
            <a:picLocks noChangeAspect="1"/>
          </p:cNvPicPr>
          <p:nvPr userDrawn="1"/>
        </p:nvPicPr>
        <p:blipFill>
          <a:blip r:embed="rId2"/>
          <a:stretch>
            <a:fillRect/>
          </a:stretch>
        </p:blipFill>
        <p:spPr>
          <a:xfrm>
            <a:off x="0" y="0"/>
            <a:ext cx="14626742" cy="8227543"/>
          </a:xfrm>
          <a:prstGeom prst="rect">
            <a:avLst/>
          </a:prstGeom>
        </p:spPr>
      </p:pic>
    </p:spTree>
    <p:extLst>
      <p:ext uri="{BB962C8B-B14F-4D97-AF65-F5344CB8AC3E}">
        <p14:creationId xmlns:p14="http://schemas.microsoft.com/office/powerpoint/2010/main" val="4037144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verlay_2">
    <p:bg>
      <p:bgPr>
        <a:solidFill>
          <a:schemeClr val="bg1"/>
        </a:solidFill>
        <a:effectLst/>
      </p:bgPr>
    </p:bg>
    <p:spTree>
      <p:nvGrpSpPr>
        <p:cNvPr id="1" name=""/>
        <p:cNvGrpSpPr/>
        <p:nvPr/>
      </p:nvGrpSpPr>
      <p:grpSpPr>
        <a:xfrm>
          <a:off x="0" y="0"/>
          <a:ext cx="0" cy="0"/>
          <a:chOff x="0" y="0"/>
          <a:chExt cx="0" cy="0"/>
        </a:xfrm>
      </p:grpSpPr>
      <p:pic>
        <p:nvPicPr>
          <p:cNvPr id="3" name="Picture 2" descr="A close-up of a cell phone&#10;&#10;Description automatically generated with medium confidence">
            <a:extLst>
              <a:ext uri="{FF2B5EF4-FFF2-40B4-BE49-F238E27FC236}">
                <a16:creationId xmlns:a16="http://schemas.microsoft.com/office/drawing/2014/main" id="{7F852E71-F6EC-6CE8-97A4-6CCA93B1B3BA}"/>
              </a:ext>
            </a:extLst>
          </p:cNvPr>
          <p:cNvPicPr>
            <a:picLocks noChangeAspect="1"/>
          </p:cNvPicPr>
          <p:nvPr userDrawn="1"/>
        </p:nvPicPr>
        <p:blipFill>
          <a:blip r:embed="rId2"/>
          <a:stretch>
            <a:fillRect/>
          </a:stretch>
        </p:blipFill>
        <p:spPr>
          <a:xfrm>
            <a:off x="0" y="1"/>
            <a:ext cx="14626742" cy="8227542"/>
          </a:xfrm>
          <a:prstGeom prst="rect">
            <a:avLst/>
          </a:prstGeom>
        </p:spPr>
      </p:pic>
    </p:spTree>
    <p:extLst>
      <p:ext uri="{BB962C8B-B14F-4D97-AF65-F5344CB8AC3E}">
        <p14:creationId xmlns:p14="http://schemas.microsoft.com/office/powerpoint/2010/main" val="1666501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ntent_1">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1FAA1AA-58B0-1C41-B16C-6F9DD863D9DB}"/>
              </a:ext>
            </a:extLst>
          </p:cNvPr>
          <p:cNvGrpSpPr/>
          <p:nvPr userDrawn="1"/>
        </p:nvGrpSpPr>
        <p:grpSpPr>
          <a:xfrm>
            <a:off x="13386816" y="2"/>
            <a:ext cx="768096" cy="987552"/>
            <a:chOff x="11155680" y="2"/>
            <a:chExt cx="640080" cy="822960"/>
          </a:xfrm>
        </p:grpSpPr>
        <p:sp>
          <p:nvSpPr>
            <p:cNvPr id="11" name="object 10">
              <a:extLst>
                <a:ext uri="{FF2B5EF4-FFF2-40B4-BE49-F238E27FC236}">
                  <a16:creationId xmlns:a16="http://schemas.microsoft.com/office/drawing/2014/main" id="{5D8FB79C-EC26-6D3A-DEBE-6FBE6188752C}"/>
                </a:ext>
              </a:extLst>
            </p:cNvPr>
            <p:cNvSpPr/>
            <p:nvPr/>
          </p:nvSpPr>
          <p:spPr>
            <a:xfrm>
              <a:off x="11155680" y="2"/>
              <a:ext cx="640080" cy="822960"/>
            </a:xfrm>
            <a:custGeom>
              <a:avLst/>
              <a:gdLst/>
              <a:ahLst/>
              <a:cxnLst/>
              <a:rect l="l" t="t" r="r" b="b"/>
              <a:pathLst>
                <a:path w="692150" h="854075">
                  <a:moveTo>
                    <a:pt x="691705" y="0"/>
                  </a:moveTo>
                  <a:lnTo>
                    <a:pt x="0" y="0"/>
                  </a:lnTo>
                  <a:lnTo>
                    <a:pt x="0" y="854049"/>
                  </a:lnTo>
                  <a:lnTo>
                    <a:pt x="691705" y="854049"/>
                  </a:lnTo>
                  <a:lnTo>
                    <a:pt x="691705" y="0"/>
                  </a:lnTo>
                  <a:close/>
                </a:path>
              </a:pathLst>
            </a:custGeom>
            <a:solidFill>
              <a:srgbClr val="EEEDEE"/>
            </a:solidFill>
          </p:spPr>
          <p:txBody>
            <a:bodyPr wrap="square" lIns="0" tIns="0" rIns="0" bIns="0" rtlCol="0"/>
            <a:lstStyle/>
            <a:p>
              <a:endParaRPr sz="2592">
                <a:latin typeface="Adelle Sans" pitchFamily="2" charset="77"/>
              </a:endParaRPr>
            </a:p>
          </p:txBody>
        </p:sp>
        <p:sp>
          <p:nvSpPr>
            <p:cNvPr id="12" name="object 11">
              <a:extLst>
                <a:ext uri="{FF2B5EF4-FFF2-40B4-BE49-F238E27FC236}">
                  <a16:creationId xmlns:a16="http://schemas.microsoft.com/office/drawing/2014/main" id="{4E6A57CA-B119-DB35-FEF2-64837165D71D}"/>
                </a:ext>
              </a:extLst>
            </p:cNvPr>
            <p:cNvSpPr/>
            <p:nvPr/>
          </p:nvSpPr>
          <p:spPr>
            <a:xfrm>
              <a:off x="11330297" y="329787"/>
              <a:ext cx="290846" cy="346271"/>
            </a:xfrm>
            <a:custGeom>
              <a:avLst/>
              <a:gdLst/>
              <a:ahLst/>
              <a:cxnLst/>
              <a:rect l="l" t="t" r="r" b="b"/>
              <a:pathLst>
                <a:path w="336550" h="400684">
                  <a:moveTo>
                    <a:pt x="253530" y="364604"/>
                  </a:moveTo>
                  <a:lnTo>
                    <a:pt x="82842" y="364604"/>
                  </a:lnTo>
                  <a:lnTo>
                    <a:pt x="82842" y="400672"/>
                  </a:lnTo>
                  <a:lnTo>
                    <a:pt x="253530" y="400672"/>
                  </a:lnTo>
                  <a:lnTo>
                    <a:pt x="253530" y="364604"/>
                  </a:lnTo>
                  <a:close/>
                </a:path>
                <a:path w="336550" h="400684">
                  <a:moveTo>
                    <a:pt x="336207" y="150202"/>
                  </a:moveTo>
                  <a:lnTo>
                    <a:pt x="211607" y="150202"/>
                  </a:lnTo>
                  <a:lnTo>
                    <a:pt x="299808" y="61925"/>
                  </a:lnTo>
                  <a:lnTo>
                    <a:pt x="274332" y="36423"/>
                  </a:lnTo>
                  <a:lnTo>
                    <a:pt x="186118" y="124701"/>
                  </a:lnTo>
                  <a:lnTo>
                    <a:pt x="186118" y="0"/>
                  </a:lnTo>
                  <a:lnTo>
                    <a:pt x="150088" y="0"/>
                  </a:lnTo>
                  <a:lnTo>
                    <a:pt x="150088" y="124701"/>
                  </a:lnTo>
                  <a:lnTo>
                    <a:pt x="61887" y="36423"/>
                  </a:lnTo>
                  <a:lnTo>
                    <a:pt x="36398" y="61925"/>
                  </a:lnTo>
                  <a:lnTo>
                    <a:pt x="124599" y="150202"/>
                  </a:lnTo>
                  <a:lnTo>
                    <a:pt x="0" y="150202"/>
                  </a:lnTo>
                  <a:lnTo>
                    <a:pt x="0" y="186270"/>
                  </a:lnTo>
                  <a:lnTo>
                    <a:pt x="124612" y="186270"/>
                  </a:lnTo>
                  <a:lnTo>
                    <a:pt x="36398" y="274561"/>
                  </a:lnTo>
                  <a:lnTo>
                    <a:pt x="61887" y="300062"/>
                  </a:lnTo>
                  <a:lnTo>
                    <a:pt x="168109" y="193738"/>
                  </a:lnTo>
                  <a:lnTo>
                    <a:pt x="274332" y="300062"/>
                  </a:lnTo>
                  <a:lnTo>
                    <a:pt x="299808" y="274561"/>
                  </a:lnTo>
                  <a:lnTo>
                    <a:pt x="211607" y="186270"/>
                  </a:lnTo>
                  <a:lnTo>
                    <a:pt x="336207" y="186270"/>
                  </a:lnTo>
                  <a:lnTo>
                    <a:pt x="336207" y="150202"/>
                  </a:lnTo>
                  <a:close/>
                </a:path>
              </a:pathLst>
            </a:custGeom>
            <a:solidFill>
              <a:srgbClr val="E95524"/>
            </a:solidFill>
          </p:spPr>
          <p:txBody>
            <a:bodyPr wrap="square" lIns="0" tIns="0" rIns="0" bIns="0" rtlCol="0"/>
            <a:lstStyle/>
            <a:p>
              <a:endParaRPr sz="2592">
                <a:latin typeface="Adelle Sans" pitchFamily="2" charset="77"/>
              </a:endParaRPr>
            </a:p>
          </p:txBody>
        </p:sp>
      </p:grpSp>
      <p:sp>
        <p:nvSpPr>
          <p:cNvPr id="18" name="Text Placeholder 17">
            <a:extLst>
              <a:ext uri="{FF2B5EF4-FFF2-40B4-BE49-F238E27FC236}">
                <a16:creationId xmlns:a16="http://schemas.microsoft.com/office/drawing/2014/main" id="{77113BF5-663F-9E36-CD19-E00E8E4AFFC8}"/>
              </a:ext>
            </a:extLst>
          </p:cNvPr>
          <p:cNvSpPr>
            <a:spLocks noGrp="1"/>
          </p:cNvSpPr>
          <p:nvPr>
            <p:ph type="body" sz="quarter" idx="15" hasCustomPrompt="1"/>
          </p:nvPr>
        </p:nvSpPr>
        <p:spPr>
          <a:xfrm>
            <a:off x="8778240" y="384048"/>
            <a:ext cx="4389120" cy="438912"/>
          </a:xfrm>
          <a:prstGeom prst="rect">
            <a:avLst/>
          </a:prstGeom>
        </p:spPr>
        <p:txBody>
          <a:bodyPr lIns="0" tIns="0" rIns="0" bIns="0" anchor="ctr">
            <a:normAutofit/>
          </a:bodyPr>
          <a:lstStyle>
            <a:lvl1pPr marL="0" indent="0" algn="r">
              <a:buNone/>
              <a:defRPr sz="1200" b="1" i="0" spc="144" baseline="0">
                <a:solidFill>
                  <a:srgbClr val="020249"/>
                </a:solidFill>
                <a:latin typeface="Adelle Sans" pitchFamily="2" charset="77"/>
              </a:defRPr>
            </a:lvl1pPr>
          </a:lstStyle>
          <a:p>
            <a:r>
              <a:rPr lang="en-US" kern="0">
                <a:solidFill>
                  <a:srgbClr val="030330"/>
                </a:solidFill>
              </a:rPr>
              <a:t>CLICK TO EDIT MASTER TEXT STYLES</a:t>
            </a:r>
          </a:p>
        </p:txBody>
      </p:sp>
      <p:sp>
        <p:nvSpPr>
          <p:cNvPr id="2" name="Footer Placeholder 1">
            <a:extLst>
              <a:ext uri="{FF2B5EF4-FFF2-40B4-BE49-F238E27FC236}">
                <a16:creationId xmlns:a16="http://schemas.microsoft.com/office/drawing/2014/main" id="{CC61B3D1-F6CB-CBB2-A4C3-0CC818366B72}"/>
              </a:ext>
            </a:extLst>
          </p:cNvPr>
          <p:cNvSpPr>
            <a:spLocks noGrp="1"/>
          </p:cNvSpPr>
          <p:nvPr>
            <p:ph type="ftr" sz="quarter" idx="16"/>
          </p:nvPr>
        </p:nvSpPr>
        <p:spPr/>
        <p:txBody>
          <a:bodyPr/>
          <a:lstStyle/>
          <a:p>
            <a:r>
              <a:rPr lang="en-US"/>
              <a:t>Welcome to Anywhere</a:t>
            </a:r>
          </a:p>
        </p:txBody>
      </p:sp>
      <p:sp>
        <p:nvSpPr>
          <p:cNvPr id="3" name="Slide Number Placeholder 2">
            <a:extLst>
              <a:ext uri="{FF2B5EF4-FFF2-40B4-BE49-F238E27FC236}">
                <a16:creationId xmlns:a16="http://schemas.microsoft.com/office/drawing/2014/main" id="{6C539491-A533-FC33-657F-9BB372F8D2B6}"/>
              </a:ext>
            </a:extLst>
          </p:cNvPr>
          <p:cNvSpPr>
            <a:spLocks noGrp="1"/>
          </p:cNvSpPr>
          <p:nvPr>
            <p:ph type="sldNum" sz="quarter" idx="17"/>
          </p:nvPr>
        </p:nvSpPr>
        <p:spPr/>
        <p:txBody>
          <a:bodyPr/>
          <a:lstStyle/>
          <a:p>
            <a:fld id="{EE55F809-E95E-4042-9EF5-112C9D282536}" type="slidenum">
              <a:rPr lang="en-US" smtClean="0"/>
              <a:pPr/>
              <a:t>‹#›</a:t>
            </a:fld>
            <a:endParaRPr lang="en-US"/>
          </a:p>
        </p:txBody>
      </p:sp>
    </p:spTree>
    <p:extLst>
      <p:ext uri="{BB962C8B-B14F-4D97-AF65-F5344CB8AC3E}">
        <p14:creationId xmlns:p14="http://schemas.microsoft.com/office/powerpoint/2010/main" val="1827738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_2">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1FAA1AA-58B0-1C41-B16C-6F9DD863D9DB}"/>
              </a:ext>
            </a:extLst>
          </p:cNvPr>
          <p:cNvGrpSpPr/>
          <p:nvPr userDrawn="1"/>
        </p:nvGrpSpPr>
        <p:grpSpPr>
          <a:xfrm>
            <a:off x="13386816" y="2"/>
            <a:ext cx="768096" cy="987552"/>
            <a:chOff x="11155680" y="2"/>
            <a:chExt cx="640080" cy="822960"/>
          </a:xfrm>
        </p:grpSpPr>
        <p:sp>
          <p:nvSpPr>
            <p:cNvPr id="11" name="object 10">
              <a:extLst>
                <a:ext uri="{FF2B5EF4-FFF2-40B4-BE49-F238E27FC236}">
                  <a16:creationId xmlns:a16="http://schemas.microsoft.com/office/drawing/2014/main" id="{5D8FB79C-EC26-6D3A-DEBE-6FBE6188752C}"/>
                </a:ext>
              </a:extLst>
            </p:cNvPr>
            <p:cNvSpPr/>
            <p:nvPr/>
          </p:nvSpPr>
          <p:spPr>
            <a:xfrm>
              <a:off x="11155680" y="2"/>
              <a:ext cx="640080" cy="822960"/>
            </a:xfrm>
            <a:custGeom>
              <a:avLst/>
              <a:gdLst/>
              <a:ahLst/>
              <a:cxnLst/>
              <a:rect l="l" t="t" r="r" b="b"/>
              <a:pathLst>
                <a:path w="692150" h="854075">
                  <a:moveTo>
                    <a:pt x="691705" y="0"/>
                  </a:moveTo>
                  <a:lnTo>
                    <a:pt x="0" y="0"/>
                  </a:lnTo>
                  <a:lnTo>
                    <a:pt x="0" y="854049"/>
                  </a:lnTo>
                  <a:lnTo>
                    <a:pt x="691705" y="854049"/>
                  </a:lnTo>
                  <a:lnTo>
                    <a:pt x="691705" y="0"/>
                  </a:lnTo>
                  <a:close/>
                </a:path>
              </a:pathLst>
            </a:custGeom>
            <a:solidFill>
              <a:srgbClr val="EEEDEE"/>
            </a:solidFill>
          </p:spPr>
          <p:txBody>
            <a:bodyPr wrap="square" lIns="0" tIns="0" rIns="0" bIns="0" rtlCol="0"/>
            <a:lstStyle/>
            <a:p>
              <a:endParaRPr sz="2592">
                <a:latin typeface="Adelle Sans" pitchFamily="2" charset="77"/>
              </a:endParaRPr>
            </a:p>
          </p:txBody>
        </p:sp>
        <p:sp>
          <p:nvSpPr>
            <p:cNvPr id="12" name="object 11">
              <a:extLst>
                <a:ext uri="{FF2B5EF4-FFF2-40B4-BE49-F238E27FC236}">
                  <a16:creationId xmlns:a16="http://schemas.microsoft.com/office/drawing/2014/main" id="{4E6A57CA-B119-DB35-FEF2-64837165D71D}"/>
                </a:ext>
              </a:extLst>
            </p:cNvPr>
            <p:cNvSpPr/>
            <p:nvPr/>
          </p:nvSpPr>
          <p:spPr>
            <a:xfrm>
              <a:off x="11330297" y="329787"/>
              <a:ext cx="290846" cy="346271"/>
            </a:xfrm>
            <a:custGeom>
              <a:avLst/>
              <a:gdLst/>
              <a:ahLst/>
              <a:cxnLst/>
              <a:rect l="l" t="t" r="r" b="b"/>
              <a:pathLst>
                <a:path w="336550" h="400684">
                  <a:moveTo>
                    <a:pt x="253530" y="364604"/>
                  </a:moveTo>
                  <a:lnTo>
                    <a:pt x="82842" y="364604"/>
                  </a:lnTo>
                  <a:lnTo>
                    <a:pt x="82842" y="400672"/>
                  </a:lnTo>
                  <a:lnTo>
                    <a:pt x="253530" y="400672"/>
                  </a:lnTo>
                  <a:lnTo>
                    <a:pt x="253530" y="364604"/>
                  </a:lnTo>
                  <a:close/>
                </a:path>
                <a:path w="336550" h="400684">
                  <a:moveTo>
                    <a:pt x="336207" y="150202"/>
                  </a:moveTo>
                  <a:lnTo>
                    <a:pt x="211607" y="150202"/>
                  </a:lnTo>
                  <a:lnTo>
                    <a:pt x="299808" y="61925"/>
                  </a:lnTo>
                  <a:lnTo>
                    <a:pt x="274332" y="36423"/>
                  </a:lnTo>
                  <a:lnTo>
                    <a:pt x="186118" y="124701"/>
                  </a:lnTo>
                  <a:lnTo>
                    <a:pt x="186118" y="0"/>
                  </a:lnTo>
                  <a:lnTo>
                    <a:pt x="150088" y="0"/>
                  </a:lnTo>
                  <a:lnTo>
                    <a:pt x="150088" y="124701"/>
                  </a:lnTo>
                  <a:lnTo>
                    <a:pt x="61887" y="36423"/>
                  </a:lnTo>
                  <a:lnTo>
                    <a:pt x="36398" y="61925"/>
                  </a:lnTo>
                  <a:lnTo>
                    <a:pt x="124599" y="150202"/>
                  </a:lnTo>
                  <a:lnTo>
                    <a:pt x="0" y="150202"/>
                  </a:lnTo>
                  <a:lnTo>
                    <a:pt x="0" y="186270"/>
                  </a:lnTo>
                  <a:lnTo>
                    <a:pt x="124612" y="186270"/>
                  </a:lnTo>
                  <a:lnTo>
                    <a:pt x="36398" y="274561"/>
                  </a:lnTo>
                  <a:lnTo>
                    <a:pt x="61887" y="300062"/>
                  </a:lnTo>
                  <a:lnTo>
                    <a:pt x="168109" y="193738"/>
                  </a:lnTo>
                  <a:lnTo>
                    <a:pt x="274332" y="300062"/>
                  </a:lnTo>
                  <a:lnTo>
                    <a:pt x="299808" y="274561"/>
                  </a:lnTo>
                  <a:lnTo>
                    <a:pt x="211607" y="186270"/>
                  </a:lnTo>
                  <a:lnTo>
                    <a:pt x="336207" y="186270"/>
                  </a:lnTo>
                  <a:lnTo>
                    <a:pt x="336207" y="150202"/>
                  </a:lnTo>
                  <a:close/>
                </a:path>
              </a:pathLst>
            </a:custGeom>
            <a:solidFill>
              <a:srgbClr val="E95524"/>
            </a:solidFill>
          </p:spPr>
          <p:txBody>
            <a:bodyPr wrap="square" lIns="0" tIns="0" rIns="0" bIns="0" rtlCol="0"/>
            <a:lstStyle/>
            <a:p>
              <a:endParaRPr sz="2592">
                <a:latin typeface="Adelle Sans" pitchFamily="2" charset="77"/>
              </a:endParaRPr>
            </a:p>
          </p:txBody>
        </p:sp>
      </p:grpSp>
      <p:sp>
        <p:nvSpPr>
          <p:cNvPr id="18" name="Text Placeholder 17">
            <a:extLst>
              <a:ext uri="{FF2B5EF4-FFF2-40B4-BE49-F238E27FC236}">
                <a16:creationId xmlns:a16="http://schemas.microsoft.com/office/drawing/2014/main" id="{77113BF5-663F-9E36-CD19-E00E8E4AFFC8}"/>
              </a:ext>
            </a:extLst>
          </p:cNvPr>
          <p:cNvSpPr>
            <a:spLocks noGrp="1"/>
          </p:cNvSpPr>
          <p:nvPr>
            <p:ph type="body" sz="quarter" idx="15" hasCustomPrompt="1"/>
          </p:nvPr>
        </p:nvSpPr>
        <p:spPr>
          <a:xfrm>
            <a:off x="8778240" y="384048"/>
            <a:ext cx="4389120" cy="438912"/>
          </a:xfrm>
          <a:prstGeom prst="rect">
            <a:avLst/>
          </a:prstGeom>
        </p:spPr>
        <p:txBody>
          <a:bodyPr lIns="0" tIns="0" rIns="0" bIns="0" anchor="ctr">
            <a:normAutofit/>
          </a:bodyPr>
          <a:lstStyle>
            <a:lvl1pPr marL="0" indent="0" algn="r">
              <a:buNone/>
              <a:defRPr sz="1200" b="1" i="0" spc="144" baseline="0">
                <a:solidFill>
                  <a:srgbClr val="020249"/>
                </a:solidFill>
                <a:latin typeface="Adelle Sans" pitchFamily="2" charset="77"/>
              </a:defRPr>
            </a:lvl1pPr>
          </a:lstStyle>
          <a:p>
            <a:r>
              <a:rPr lang="en-US" kern="0">
                <a:solidFill>
                  <a:srgbClr val="030330"/>
                </a:solidFill>
              </a:rPr>
              <a:t>CLICK TO EDIT MASTER TEXT STYLES</a:t>
            </a:r>
          </a:p>
        </p:txBody>
      </p:sp>
      <p:grpSp>
        <p:nvGrpSpPr>
          <p:cNvPr id="10" name="object 23">
            <a:extLst>
              <a:ext uri="{FF2B5EF4-FFF2-40B4-BE49-F238E27FC236}">
                <a16:creationId xmlns:a16="http://schemas.microsoft.com/office/drawing/2014/main" id="{894A2F2D-ACAF-EB4E-4167-8765F7637A0B}"/>
              </a:ext>
            </a:extLst>
          </p:cNvPr>
          <p:cNvGrpSpPr/>
          <p:nvPr userDrawn="1"/>
        </p:nvGrpSpPr>
        <p:grpSpPr>
          <a:xfrm>
            <a:off x="6916420" y="6212205"/>
            <a:ext cx="7713980" cy="2017395"/>
            <a:chOff x="6916924" y="6212222"/>
            <a:chExt cx="7713980" cy="2017395"/>
          </a:xfrm>
        </p:grpSpPr>
        <p:sp>
          <p:nvSpPr>
            <p:cNvPr id="13" name="object 24">
              <a:extLst>
                <a:ext uri="{FF2B5EF4-FFF2-40B4-BE49-F238E27FC236}">
                  <a16:creationId xmlns:a16="http://schemas.microsoft.com/office/drawing/2014/main" id="{D5F724B0-23E3-6FD6-AB74-CAA5A3891C66}"/>
                </a:ext>
              </a:extLst>
            </p:cNvPr>
            <p:cNvSpPr/>
            <p:nvPr/>
          </p:nvSpPr>
          <p:spPr>
            <a:xfrm>
              <a:off x="8355596" y="7429042"/>
              <a:ext cx="2289175" cy="800735"/>
            </a:xfrm>
            <a:custGeom>
              <a:avLst/>
              <a:gdLst/>
              <a:ahLst/>
              <a:cxnLst/>
              <a:rect l="l" t="t" r="r" b="b"/>
              <a:pathLst>
                <a:path w="2289175" h="800734">
                  <a:moveTo>
                    <a:pt x="2289022" y="0"/>
                  </a:moveTo>
                  <a:lnTo>
                    <a:pt x="0" y="0"/>
                  </a:lnTo>
                  <a:lnTo>
                    <a:pt x="0" y="800557"/>
                  </a:lnTo>
                  <a:lnTo>
                    <a:pt x="2289022" y="800557"/>
                  </a:lnTo>
                  <a:lnTo>
                    <a:pt x="2289022" y="0"/>
                  </a:lnTo>
                  <a:close/>
                </a:path>
              </a:pathLst>
            </a:custGeom>
            <a:solidFill>
              <a:srgbClr val="DCDDDE"/>
            </a:solidFill>
          </p:spPr>
          <p:txBody>
            <a:bodyPr wrap="square" lIns="0" tIns="0" rIns="0" bIns="0" rtlCol="0"/>
            <a:lstStyle/>
            <a:p>
              <a:endParaRPr/>
            </a:p>
          </p:txBody>
        </p:sp>
        <p:sp>
          <p:nvSpPr>
            <p:cNvPr id="14" name="object 25">
              <a:extLst>
                <a:ext uri="{FF2B5EF4-FFF2-40B4-BE49-F238E27FC236}">
                  <a16:creationId xmlns:a16="http://schemas.microsoft.com/office/drawing/2014/main" id="{10028BA4-4C94-06C4-8B34-716A73634B4E}"/>
                </a:ext>
              </a:extLst>
            </p:cNvPr>
            <p:cNvSpPr/>
            <p:nvPr/>
          </p:nvSpPr>
          <p:spPr>
            <a:xfrm>
              <a:off x="6916924" y="7451689"/>
              <a:ext cx="1438910" cy="767080"/>
            </a:xfrm>
            <a:custGeom>
              <a:avLst/>
              <a:gdLst/>
              <a:ahLst/>
              <a:cxnLst/>
              <a:rect l="l" t="t" r="r" b="b"/>
              <a:pathLst>
                <a:path w="1438909" h="767079">
                  <a:moveTo>
                    <a:pt x="1438668" y="766914"/>
                  </a:moveTo>
                  <a:lnTo>
                    <a:pt x="0" y="766914"/>
                  </a:lnTo>
                </a:path>
                <a:path w="1438909" h="767079">
                  <a:moveTo>
                    <a:pt x="1438668" y="712139"/>
                  </a:moveTo>
                  <a:lnTo>
                    <a:pt x="0" y="712139"/>
                  </a:lnTo>
                </a:path>
                <a:path w="1438909" h="767079">
                  <a:moveTo>
                    <a:pt x="1438668" y="657351"/>
                  </a:moveTo>
                  <a:lnTo>
                    <a:pt x="0" y="657351"/>
                  </a:lnTo>
                </a:path>
                <a:path w="1438909" h="767079">
                  <a:moveTo>
                    <a:pt x="1438668" y="602576"/>
                  </a:moveTo>
                  <a:lnTo>
                    <a:pt x="0" y="602576"/>
                  </a:lnTo>
                </a:path>
                <a:path w="1438909" h="767079">
                  <a:moveTo>
                    <a:pt x="1438668" y="547801"/>
                  </a:moveTo>
                  <a:lnTo>
                    <a:pt x="0" y="547801"/>
                  </a:lnTo>
                </a:path>
                <a:path w="1438909" h="767079">
                  <a:moveTo>
                    <a:pt x="1438668" y="493013"/>
                  </a:moveTo>
                  <a:lnTo>
                    <a:pt x="0" y="493013"/>
                  </a:lnTo>
                </a:path>
                <a:path w="1438909" h="767079">
                  <a:moveTo>
                    <a:pt x="1438668" y="438238"/>
                  </a:moveTo>
                  <a:lnTo>
                    <a:pt x="0" y="438238"/>
                  </a:lnTo>
                </a:path>
                <a:path w="1438909" h="767079">
                  <a:moveTo>
                    <a:pt x="1438668" y="383463"/>
                  </a:moveTo>
                  <a:lnTo>
                    <a:pt x="0" y="383463"/>
                  </a:lnTo>
                </a:path>
                <a:path w="1438909" h="767079">
                  <a:moveTo>
                    <a:pt x="1438668" y="328675"/>
                  </a:moveTo>
                  <a:lnTo>
                    <a:pt x="0" y="328675"/>
                  </a:lnTo>
                </a:path>
                <a:path w="1438909" h="767079">
                  <a:moveTo>
                    <a:pt x="1438668" y="273900"/>
                  </a:moveTo>
                  <a:lnTo>
                    <a:pt x="0" y="273900"/>
                  </a:lnTo>
                </a:path>
                <a:path w="1438909" h="767079">
                  <a:moveTo>
                    <a:pt x="1438668" y="219113"/>
                  </a:moveTo>
                  <a:lnTo>
                    <a:pt x="0" y="219113"/>
                  </a:lnTo>
                </a:path>
                <a:path w="1438909" h="767079">
                  <a:moveTo>
                    <a:pt x="1438668" y="164337"/>
                  </a:moveTo>
                  <a:lnTo>
                    <a:pt x="0" y="164337"/>
                  </a:lnTo>
                </a:path>
                <a:path w="1438909" h="767079">
                  <a:moveTo>
                    <a:pt x="1438668" y="109562"/>
                  </a:moveTo>
                  <a:lnTo>
                    <a:pt x="0" y="109562"/>
                  </a:lnTo>
                </a:path>
                <a:path w="1438909" h="767079">
                  <a:moveTo>
                    <a:pt x="1438668" y="54775"/>
                  </a:moveTo>
                  <a:lnTo>
                    <a:pt x="0" y="54775"/>
                  </a:lnTo>
                </a:path>
                <a:path w="1438909" h="767079">
                  <a:moveTo>
                    <a:pt x="1438668" y="0"/>
                  </a:moveTo>
                  <a:lnTo>
                    <a:pt x="0" y="0"/>
                  </a:lnTo>
                </a:path>
              </a:pathLst>
            </a:custGeom>
            <a:ln w="12700">
              <a:solidFill>
                <a:srgbClr val="E95424"/>
              </a:solidFill>
            </a:ln>
          </p:spPr>
          <p:txBody>
            <a:bodyPr wrap="square" lIns="0" tIns="0" rIns="0" bIns="0" rtlCol="0"/>
            <a:lstStyle/>
            <a:p>
              <a:endParaRPr/>
            </a:p>
          </p:txBody>
        </p:sp>
        <p:sp>
          <p:nvSpPr>
            <p:cNvPr id="15" name="object 26">
              <a:extLst>
                <a:ext uri="{FF2B5EF4-FFF2-40B4-BE49-F238E27FC236}">
                  <a16:creationId xmlns:a16="http://schemas.microsoft.com/office/drawing/2014/main" id="{0B0F760F-DD8E-8C0C-402A-19E931BC1CC0}"/>
                </a:ext>
              </a:extLst>
            </p:cNvPr>
            <p:cNvSpPr/>
            <p:nvPr/>
          </p:nvSpPr>
          <p:spPr>
            <a:xfrm>
              <a:off x="9406788" y="7878064"/>
              <a:ext cx="217170" cy="351790"/>
            </a:xfrm>
            <a:custGeom>
              <a:avLst/>
              <a:gdLst/>
              <a:ahLst/>
              <a:cxnLst/>
              <a:rect l="l" t="t" r="r" b="b"/>
              <a:pathLst>
                <a:path w="217170" h="351790">
                  <a:moveTo>
                    <a:pt x="216687" y="0"/>
                  </a:moveTo>
                  <a:lnTo>
                    <a:pt x="0" y="0"/>
                  </a:lnTo>
                  <a:lnTo>
                    <a:pt x="0" y="351535"/>
                  </a:lnTo>
                  <a:lnTo>
                    <a:pt x="216687" y="351535"/>
                  </a:lnTo>
                  <a:lnTo>
                    <a:pt x="216687" y="0"/>
                  </a:lnTo>
                  <a:close/>
                </a:path>
              </a:pathLst>
            </a:custGeom>
            <a:solidFill>
              <a:srgbClr val="020248"/>
            </a:solidFill>
          </p:spPr>
          <p:txBody>
            <a:bodyPr wrap="square" lIns="0" tIns="0" rIns="0" bIns="0" rtlCol="0"/>
            <a:lstStyle/>
            <a:p>
              <a:endParaRPr/>
            </a:p>
          </p:txBody>
        </p:sp>
        <p:sp>
          <p:nvSpPr>
            <p:cNvPr id="17" name="object 27">
              <a:extLst>
                <a:ext uri="{FF2B5EF4-FFF2-40B4-BE49-F238E27FC236}">
                  <a16:creationId xmlns:a16="http://schemas.microsoft.com/office/drawing/2014/main" id="{CF6094F4-856B-A28B-5748-BEC67CCA34C4}"/>
                </a:ext>
              </a:extLst>
            </p:cNvPr>
            <p:cNvSpPr/>
            <p:nvPr/>
          </p:nvSpPr>
          <p:spPr>
            <a:xfrm>
              <a:off x="13296695" y="6212222"/>
              <a:ext cx="1334135" cy="483870"/>
            </a:xfrm>
            <a:custGeom>
              <a:avLst/>
              <a:gdLst/>
              <a:ahLst/>
              <a:cxnLst/>
              <a:rect l="l" t="t" r="r" b="b"/>
              <a:pathLst>
                <a:path w="1334134" h="483870">
                  <a:moveTo>
                    <a:pt x="375316" y="0"/>
                  </a:moveTo>
                  <a:lnTo>
                    <a:pt x="236983" y="50220"/>
                  </a:lnTo>
                  <a:lnTo>
                    <a:pt x="130695" y="196396"/>
                  </a:lnTo>
                  <a:lnTo>
                    <a:pt x="0" y="483849"/>
                  </a:lnTo>
                  <a:lnTo>
                    <a:pt x="1333704" y="483849"/>
                  </a:lnTo>
                  <a:lnTo>
                    <a:pt x="1333704" y="275223"/>
                  </a:lnTo>
                  <a:lnTo>
                    <a:pt x="1317016" y="269149"/>
                  </a:lnTo>
                  <a:lnTo>
                    <a:pt x="1277526" y="252605"/>
                  </a:lnTo>
                  <a:lnTo>
                    <a:pt x="1237928" y="234272"/>
                  </a:lnTo>
                  <a:lnTo>
                    <a:pt x="1198097" y="214526"/>
                  </a:lnTo>
                  <a:lnTo>
                    <a:pt x="1157907" y="193744"/>
                  </a:lnTo>
                  <a:lnTo>
                    <a:pt x="1075951" y="150575"/>
                  </a:lnTo>
                  <a:lnTo>
                    <a:pt x="1033936" y="128940"/>
                  </a:lnTo>
                  <a:lnTo>
                    <a:pt x="991061" y="107773"/>
                  </a:lnTo>
                  <a:lnTo>
                    <a:pt x="947203" y="87450"/>
                  </a:lnTo>
                  <a:lnTo>
                    <a:pt x="902236" y="68347"/>
                  </a:lnTo>
                  <a:lnTo>
                    <a:pt x="856035" y="50840"/>
                  </a:lnTo>
                  <a:lnTo>
                    <a:pt x="808475" y="35305"/>
                  </a:lnTo>
                  <a:lnTo>
                    <a:pt x="759431" y="22119"/>
                  </a:lnTo>
                  <a:lnTo>
                    <a:pt x="708778" y="11657"/>
                  </a:lnTo>
                  <a:lnTo>
                    <a:pt x="656391" y="4296"/>
                  </a:lnTo>
                  <a:lnTo>
                    <a:pt x="602145" y="411"/>
                  </a:lnTo>
                  <a:lnTo>
                    <a:pt x="375316" y="0"/>
                  </a:lnTo>
                  <a:close/>
                </a:path>
              </a:pathLst>
            </a:custGeom>
            <a:solidFill>
              <a:srgbClr val="F2F2F2"/>
            </a:solidFill>
          </p:spPr>
          <p:txBody>
            <a:bodyPr wrap="square" lIns="0" tIns="0" rIns="0" bIns="0" rtlCol="0"/>
            <a:lstStyle/>
            <a:p>
              <a:endParaRPr/>
            </a:p>
          </p:txBody>
        </p:sp>
        <p:sp>
          <p:nvSpPr>
            <p:cNvPr id="19" name="object 28">
              <a:extLst>
                <a:ext uri="{FF2B5EF4-FFF2-40B4-BE49-F238E27FC236}">
                  <a16:creationId xmlns:a16="http://schemas.microsoft.com/office/drawing/2014/main" id="{75E789DC-1358-D333-7A51-C763D1117FA8}"/>
                </a:ext>
              </a:extLst>
            </p:cNvPr>
            <p:cNvSpPr/>
            <p:nvPr/>
          </p:nvSpPr>
          <p:spPr>
            <a:xfrm>
              <a:off x="9500104" y="6291107"/>
              <a:ext cx="4728210" cy="1144905"/>
            </a:xfrm>
            <a:custGeom>
              <a:avLst/>
              <a:gdLst/>
              <a:ahLst/>
              <a:cxnLst/>
              <a:rect l="l" t="t" r="r" b="b"/>
              <a:pathLst>
                <a:path w="4728209" h="1144904">
                  <a:moveTo>
                    <a:pt x="3583254" y="0"/>
                  </a:moveTo>
                  <a:lnTo>
                    <a:pt x="0" y="0"/>
                  </a:lnTo>
                  <a:lnTo>
                    <a:pt x="1144511" y="1144511"/>
                  </a:lnTo>
                  <a:lnTo>
                    <a:pt x="4727765" y="1144511"/>
                  </a:lnTo>
                  <a:lnTo>
                    <a:pt x="3583254" y="0"/>
                  </a:lnTo>
                  <a:close/>
                </a:path>
              </a:pathLst>
            </a:custGeom>
            <a:solidFill>
              <a:srgbClr val="03032F"/>
            </a:solidFill>
          </p:spPr>
          <p:txBody>
            <a:bodyPr wrap="square" lIns="0" tIns="0" rIns="0" bIns="0" rtlCol="0"/>
            <a:lstStyle/>
            <a:p>
              <a:endParaRPr/>
            </a:p>
          </p:txBody>
        </p:sp>
        <p:sp>
          <p:nvSpPr>
            <p:cNvPr id="20" name="object 29">
              <a:extLst>
                <a:ext uri="{FF2B5EF4-FFF2-40B4-BE49-F238E27FC236}">
                  <a16:creationId xmlns:a16="http://schemas.microsoft.com/office/drawing/2014/main" id="{8049461C-6203-DBA3-A6B3-CA672ACEBA29}"/>
                </a:ext>
              </a:extLst>
            </p:cNvPr>
            <p:cNvSpPr/>
            <p:nvPr/>
          </p:nvSpPr>
          <p:spPr>
            <a:xfrm>
              <a:off x="8355592" y="6291106"/>
              <a:ext cx="2289175" cy="1144905"/>
            </a:xfrm>
            <a:custGeom>
              <a:avLst/>
              <a:gdLst/>
              <a:ahLst/>
              <a:cxnLst/>
              <a:rect l="l" t="t" r="r" b="b"/>
              <a:pathLst>
                <a:path w="2289175" h="1144904">
                  <a:moveTo>
                    <a:pt x="1144511" y="0"/>
                  </a:moveTo>
                  <a:lnTo>
                    <a:pt x="0" y="1144511"/>
                  </a:lnTo>
                  <a:lnTo>
                    <a:pt x="1144511" y="1144511"/>
                  </a:lnTo>
                  <a:lnTo>
                    <a:pt x="2289022" y="1144511"/>
                  </a:lnTo>
                  <a:lnTo>
                    <a:pt x="1144511" y="0"/>
                  </a:lnTo>
                  <a:close/>
                </a:path>
              </a:pathLst>
            </a:custGeom>
            <a:solidFill>
              <a:srgbClr val="DCDDDE"/>
            </a:solidFill>
          </p:spPr>
          <p:txBody>
            <a:bodyPr wrap="square" lIns="0" tIns="0" rIns="0" bIns="0" rtlCol="0"/>
            <a:lstStyle/>
            <a:p>
              <a:endParaRPr/>
            </a:p>
          </p:txBody>
        </p:sp>
        <p:sp>
          <p:nvSpPr>
            <p:cNvPr id="21" name="object 30">
              <a:extLst>
                <a:ext uri="{FF2B5EF4-FFF2-40B4-BE49-F238E27FC236}">
                  <a16:creationId xmlns:a16="http://schemas.microsoft.com/office/drawing/2014/main" id="{AE1545B8-436B-9D36-D67F-833165B8871A}"/>
                </a:ext>
              </a:extLst>
            </p:cNvPr>
            <p:cNvSpPr/>
            <p:nvPr/>
          </p:nvSpPr>
          <p:spPr>
            <a:xfrm>
              <a:off x="13780510" y="7435608"/>
              <a:ext cx="850265" cy="794385"/>
            </a:xfrm>
            <a:custGeom>
              <a:avLst/>
              <a:gdLst/>
              <a:ahLst/>
              <a:cxnLst/>
              <a:rect l="l" t="t" r="r" b="b"/>
              <a:pathLst>
                <a:path w="850265" h="794384">
                  <a:moveTo>
                    <a:pt x="447344" y="0"/>
                  </a:moveTo>
                  <a:lnTo>
                    <a:pt x="0" y="793991"/>
                  </a:lnTo>
                  <a:lnTo>
                    <a:pt x="849884" y="793991"/>
                  </a:lnTo>
                  <a:lnTo>
                    <a:pt x="849884" y="714463"/>
                  </a:lnTo>
                  <a:lnTo>
                    <a:pt x="447344" y="0"/>
                  </a:lnTo>
                  <a:close/>
                </a:path>
              </a:pathLst>
            </a:custGeom>
            <a:solidFill>
              <a:srgbClr val="E95424"/>
            </a:solidFill>
          </p:spPr>
          <p:txBody>
            <a:bodyPr wrap="square" lIns="0" tIns="0" rIns="0" bIns="0" rtlCol="0"/>
            <a:lstStyle/>
            <a:p>
              <a:endParaRPr/>
            </a:p>
          </p:txBody>
        </p:sp>
      </p:grpSp>
      <p:sp>
        <p:nvSpPr>
          <p:cNvPr id="22" name="Footer Placeholder 21">
            <a:extLst>
              <a:ext uri="{FF2B5EF4-FFF2-40B4-BE49-F238E27FC236}">
                <a16:creationId xmlns:a16="http://schemas.microsoft.com/office/drawing/2014/main" id="{F491057D-89B9-0C1D-9EB5-8C0FF077288D}"/>
              </a:ext>
            </a:extLst>
          </p:cNvPr>
          <p:cNvSpPr>
            <a:spLocks noGrp="1"/>
          </p:cNvSpPr>
          <p:nvPr>
            <p:ph type="ftr" sz="quarter" idx="16"/>
          </p:nvPr>
        </p:nvSpPr>
        <p:spPr/>
        <p:txBody>
          <a:bodyPr/>
          <a:lstStyle/>
          <a:p>
            <a:r>
              <a:rPr lang="en-US"/>
              <a:t>Welcome to Anywhere</a:t>
            </a:r>
          </a:p>
        </p:txBody>
      </p:sp>
      <p:sp>
        <p:nvSpPr>
          <p:cNvPr id="23" name="Slide Number Placeholder 22">
            <a:extLst>
              <a:ext uri="{FF2B5EF4-FFF2-40B4-BE49-F238E27FC236}">
                <a16:creationId xmlns:a16="http://schemas.microsoft.com/office/drawing/2014/main" id="{B505D57F-2AF6-99A2-5C63-6901FC8E0F92}"/>
              </a:ext>
            </a:extLst>
          </p:cNvPr>
          <p:cNvSpPr>
            <a:spLocks noGrp="1"/>
          </p:cNvSpPr>
          <p:nvPr>
            <p:ph type="sldNum" sz="quarter" idx="17"/>
          </p:nvPr>
        </p:nvSpPr>
        <p:spPr/>
        <p:txBody>
          <a:bodyPr/>
          <a:lstStyle/>
          <a:p>
            <a:fld id="{EE55F809-E95E-4042-9EF5-112C9D282536}" type="slidenum">
              <a:rPr lang="en-US" smtClean="0"/>
              <a:pPr/>
              <a:t>‹#›</a:t>
            </a:fld>
            <a:endParaRPr lang="en-US"/>
          </a:p>
        </p:txBody>
      </p:sp>
    </p:spTree>
    <p:extLst>
      <p:ext uri="{BB962C8B-B14F-4D97-AF65-F5344CB8AC3E}">
        <p14:creationId xmlns:p14="http://schemas.microsoft.com/office/powerpoint/2010/main" val="3237578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t_3">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D280E90-4FBB-AA39-0E6B-EF1FEE5CD0DE}"/>
              </a:ext>
            </a:extLst>
          </p:cNvPr>
          <p:cNvGrpSpPr/>
          <p:nvPr userDrawn="1"/>
        </p:nvGrpSpPr>
        <p:grpSpPr>
          <a:xfrm>
            <a:off x="6996173" y="0"/>
            <a:ext cx="7634736" cy="2282445"/>
            <a:chOff x="6996173" y="0"/>
            <a:chExt cx="7634736" cy="2282445"/>
          </a:xfrm>
        </p:grpSpPr>
        <p:grpSp>
          <p:nvGrpSpPr>
            <p:cNvPr id="4" name="object 2">
              <a:extLst>
                <a:ext uri="{FF2B5EF4-FFF2-40B4-BE49-F238E27FC236}">
                  <a16:creationId xmlns:a16="http://schemas.microsoft.com/office/drawing/2014/main" id="{805D1C87-D131-81B6-1E5C-232B0611E7BD}"/>
                </a:ext>
              </a:extLst>
            </p:cNvPr>
            <p:cNvGrpSpPr/>
            <p:nvPr/>
          </p:nvGrpSpPr>
          <p:grpSpPr>
            <a:xfrm>
              <a:off x="13429868" y="0"/>
              <a:ext cx="742950" cy="737235"/>
              <a:chOff x="13429868" y="0"/>
              <a:chExt cx="742950" cy="737235"/>
            </a:xfrm>
          </p:grpSpPr>
          <p:sp>
            <p:nvSpPr>
              <p:cNvPr id="64" name="object 3">
                <a:extLst>
                  <a:ext uri="{FF2B5EF4-FFF2-40B4-BE49-F238E27FC236}">
                    <a16:creationId xmlns:a16="http://schemas.microsoft.com/office/drawing/2014/main" id="{22BE5254-B581-D8EC-B68A-237F0674323A}"/>
                  </a:ext>
                </a:extLst>
              </p:cNvPr>
              <p:cNvSpPr/>
              <p:nvPr/>
            </p:nvSpPr>
            <p:spPr>
              <a:xfrm>
                <a:off x="13429868" y="0"/>
                <a:ext cx="742950" cy="737235"/>
              </a:xfrm>
              <a:custGeom>
                <a:avLst/>
                <a:gdLst/>
                <a:ahLst/>
                <a:cxnLst/>
                <a:rect l="l" t="t" r="r" b="b"/>
                <a:pathLst>
                  <a:path w="742950" h="737235">
                    <a:moveTo>
                      <a:pt x="0" y="737234"/>
                    </a:moveTo>
                    <a:lnTo>
                      <a:pt x="742950" y="737234"/>
                    </a:lnTo>
                    <a:lnTo>
                      <a:pt x="742950" y="0"/>
                    </a:lnTo>
                    <a:lnTo>
                      <a:pt x="0" y="0"/>
                    </a:lnTo>
                    <a:lnTo>
                      <a:pt x="0" y="737234"/>
                    </a:lnTo>
                    <a:close/>
                  </a:path>
                </a:pathLst>
              </a:custGeom>
              <a:solidFill>
                <a:srgbClr val="E4E5E6"/>
              </a:solidFill>
            </p:spPr>
            <p:txBody>
              <a:bodyPr wrap="square" lIns="0" tIns="0" rIns="0" bIns="0" rtlCol="0"/>
              <a:lstStyle/>
              <a:p>
                <a:endParaRPr/>
              </a:p>
            </p:txBody>
          </p:sp>
          <p:sp>
            <p:nvSpPr>
              <p:cNvPr id="65" name="object 4">
                <a:extLst>
                  <a:ext uri="{FF2B5EF4-FFF2-40B4-BE49-F238E27FC236}">
                    <a16:creationId xmlns:a16="http://schemas.microsoft.com/office/drawing/2014/main" id="{11DC0F75-E229-2A97-F24B-EE9605A6095B}"/>
                  </a:ext>
                </a:extLst>
              </p:cNvPr>
              <p:cNvSpPr/>
              <p:nvPr/>
            </p:nvSpPr>
            <p:spPr>
              <a:xfrm>
                <a:off x="13635621" y="181139"/>
                <a:ext cx="331470" cy="394970"/>
              </a:xfrm>
              <a:custGeom>
                <a:avLst/>
                <a:gdLst/>
                <a:ahLst/>
                <a:cxnLst/>
                <a:rect l="l" t="t" r="r" b="b"/>
                <a:pathLst>
                  <a:path w="331469" h="394970">
                    <a:moveTo>
                      <a:pt x="249847" y="359117"/>
                    </a:moveTo>
                    <a:lnTo>
                      <a:pt x="81584" y="359117"/>
                    </a:lnTo>
                    <a:lnTo>
                      <a:pt x="81584" y="394639"/>
                    </a:lnTo>
                    <a:lnTo>
                      <a:pt x="249847" y="394639"/>
                    </a:lnTo>
                    <a:lnTo>
                      <a:pt x="249847" y="359117"/>
                    </a:lnTo>
                    <a:close/>
                  </a:path>
                  <a:path w="331469" h="394970">
                    <a:moveTo>
                      <a:pt x="331419" y="147942"/>
                    </a:moveTo>
                    <a:lnTo>
                      <a:pt x="208597" y="147942"/>
                    </a:lnTo>
                    <a:lnTo>
                      <a:pt x="233705" y="122834"/>
                    </a:lnTo>
                    <a:lnTo>
                      <a:pt x="295541" y="60998"/>
                    </a:lnTo>
                    <a:lnTo>
                      <a:pt x="270421" y="35877"/>
                    </a:lnTo>
                    <a:lnTo>
                      <a:pt x="183476" y="122821"/>
                    </a:lnTo>
                    <a:lnTo>
                      <a:pt x="183476" y="0"/>
                    </a:lnTo>
                    <a:lnTo>
                      <a:pt x="147942" y="0"/>
                    </a:lnTo>
                    <a:lnTo>
                      <a:pt x="147942" y="122821"/>
                    </a:lnTo>
                    <a:lnTo>
                      <a:pt x="60998" y="35877"/>
                    </a:lnTo>
                    <a:lnTo>
                      <a:pt x="35877" y="60998"/>
                    </a:lnTo>
                    <a:lnTo>
                      <a:pt x="122834" y="147942"/>
                    </a:lnTo>
                    <a:lnTo>
                      <a:pt x="0" y="147942"/>
                    </a:lnTo>
                    <a:lnTo>
                      <a:pt x="0" y="183464"/>
                    </a:lnTo>
                    <a:lnTo>
                      <a:pt x="122834" y="183464"/>
                    </a:lnTo>
                    <a:lnTo>
                      <a:pt x="35877" y="270421"/>
                    </a:lnTo>
                    <a:lnTo>
                      <a:pt x="60998" y="295541"/>
                    </a:lnTo>
                    <a:lnTo>
                      <a:pt x="165709" y="190830"/>
                    </a:lnTo>
                    <a:lnTo>
                      <a:pt x="270421" y="295541"/>
                    </a:lnTo>
                    <a:lnTo>
                      <a:pt x="295541" y="270421"/>
                    </a:lnTo>
                    <a:lnTo>
                      <a:pt x="215950" y="190830"/>
                    </a:lnTo>
                    <a:lnTo>
                      <a:pt x="208584" y="183464"/>
                    </a:lnTo>
                    <a:lnTo>
                      <a:pt x="331419" y="183464"/>
                    </a:lnTo>
                    <a:lnTo>
                      <a:pt x="331419" y="147942"/>
                    </a:lnTo>
                    <a:close/>
                  </a:path>
                </a:pathLst>
              </a:custGeom>
              <a:solidFill>
                <a:srgbClr val="E95424"/>
              </a:solidFill>
            </p:spPr>
            <p:txBody>
              <a:bodyPr wrap="square" lIns="0" tIns="0" rIns="0" bIns="0" rtlCol="0"/>
              <a:lstStyle/>
              <a:p>
                <a:endParaRPr/>
              </a:p>
            </p:txBody>
          </p:sp>
        </p:grpSp>
        <p:sp>
          <p:nvSpPr>
            <p:cNvPr id="5" name="object 10">
              <a:extLst>
                <a:ext uri="{FF2B5EF4-FFF2-40B4-BE49-F238E27FC236}">
                  <a16:creationId xmlns:a16="http://schemas.microsoft.com/office/drawing/2014/main" id="{7FEEC47C-F4BE-A00F-CC74-C365CED8185C}"/>
                </a:ext>
              </a:extLst>
            </p:cNvPr>
            <p:cNvSpPr/>
            <p:nvPr/>
          </p:nvSpPr>
          <p:spPr>
            <a:xfrm>
              <a:off x="10213849" y="1812545"/>
              <a:ext cx="4417060" cy="12700"/>
            </a:xfrm>
            <a:custGeom>
              <a:avLst/>
              <a:gdLst/>
              <a:ahLst/>
              <a:cxnLst/>
              <a:rect l="l" t="t" r="r" b="b"/>
              <a:pathLst>
                <a:path w="4417059" h="12700">
                  <a:moveTo>
                    <a:pt x="0" y="12700"/>
                  </a:moveTo>
                  <a:lnTo>
                    <a:pt x="4416550" y="12700"/>
                  </a:lnTo>
                  <a:lnTo>
                    <a:pt x="4416550" y="0"/>
                  </a:lnTo>
                  <a:lnTo>
                    <a:pt x="0" y="0"/>
                  </a:lnTo>
                  <a:lnTo>
                    <a:pt x="0" y="12700"/>
                  </a:lnTo>
                  <a:close/>
                </a:path>
              </a:pathLst>
            </a:custGeom>
            <a:solidFill>
              <a:srgbClr val="E95424"/>
            </a:solidFill>
          </p:spPr>
          <p:txBody>
            <a:bodyPr wrap="square" lIns="0" tIns="0" rIns="0" bIns="0" rtlCol="0"/>
            <a:lstStyle/>
            <a:p>
              <a:endParaRPr/>
            </a:p>
          </p:txBody>
        </p:sp>
        <p:sp>
          <p:nvSpPr>
            <p:cNvPr id="6" name="object 11">
              <a:extLst>
                <a:ext uri="{FF2B5EF4-FFF2-40B4-BE49-F238E27FC236}">
                  <a16:creationId xmlns:a16="http://schemas.microsoft.com/office/drawing/2014/main" id="{5AE919C3-936C-7D4E-A7CD-D3C20AC32D01}"/>
                </a:ext>
              </a:extLst>
            </p:cNvPr>
            <p:cNvSpPr/>
            <p:nvPr/>
          </p:nvSpPr>
          <p:spPr>
            <a:xfrm>
              <a:off x="10213849" y="1903983"/>
              <a:ext cx="4417060" cy="12700"/>
            </a:xfrm>
            <a:custGeom>
              <a:avLst/>
              <a:gdLst/>
              <a:ahLst/>
              <a:cxnLst/>
              <a:rect l="l" t="t" r="r" b="b"/>
              <a:pathLst>
                <a:path w="4417059" h="12700">
                  <a:moveTo>
                    <a:pt x="0" y="12700"/>
                  </a:moveTo>
                  <a:lnTo>
                    <a:pt x="4416550" y="12700"/>
                  </a:lnTo>
                  <a:lnTo>
                    <a:pt x="4416550" y="0"/>
                  </a:lnTo>
                  <a:lnTo>
                    <a:pt x="0" y="0"/>
                  </a:lnTo>
                  <a:lnTo>
                    <a:pt x="0" y="12700"/>
                  </a:lnTo>
                  <a:close/>
                </a:path>
              </a:pathLst>
            </a:custGeom>
            <a:solidFill>
              <a:srgbClr val="E95424"/>
            </a:solidFill>
          </p:spPr>
          <p:txBody>
            <a:bodyPr wrap="square" lIns="0" tIns="0" rIns="0" bIns="0" rtlCol="0"/>
            <a:lstStyle/>
            <a:p>
              <a:endParaRPr/>
            </a:p>
          </p:txBody>
        </p:sp>
        <p:sp>
          <p:nvSpPr>
            <p:cNvPr id="7" name="object 12">
              <a:extLst>
                <a:ext uri="{FF2B5EF4-FFF2-40B4-BE49-F238E27FC236}">
                  <a16:creationId xmlns:a16="http://schemas.microsoft.com/office/drawing/2014/main" id="{FFE2FBDA-B1F8-F219-9D3A-56A1EDE2D68F}"/>
                </a:ext>
              </a:extLst>
            </p:cNvPr>
            <p:cNvSpPr/>
            <p:nvPr/>
          </p:nvSpPr>
          <p:spPr>
            <a:xfrm>
              <a:off x="10213849" y="1995426"/>
              <a:ext cx="4417060" cy="12700"/>
            </a:xfrm>
            <a:custGeom>
              <a:avLst/>
              <a:gdLst/>
              <a:ahLst/>
              <a:cxnLst/>
              <a:rect l="l" t="t" r="r" b="b"/>
              <a:pathLst>
                <a:path w="4417059" h="12700">
                  <a:moveTo>
                    <a:pt x="0" y="12700"/>
                  </a:moveTo>
                  <a:lnTo>
                    <a:pt x="4416550" y="12700"/>
                  </a:lnTo>
                  <a:lnTo>
                    <a:pt x="4416550" y="0"/>
                  </a:lnTo>
                  <a:lnTo>
                    <a:pt x="0" y="0"/>
                  </a:lnTo>
                  <a:lnTo>
                    <a:pt x="0" y="12700"/>
                  </a:lnTo>
                  <a:close/>
                </a:path>
              </a:pathLst>
            </a:custGeom>
            <a:solidFill>
              <a:srgbClr val="E95424"/>
            </a:solidFill>
          </p:spPr>
          <p:txBody>
            <a:bodyPr wrap="square" lIns="0" tIns="0" rIns="0" bIns="0" rtlCol="0"/>
            <a:lstStyle/>
            <a:p>
              <a:endParaRPr/>
            </a:p>
          </p:txBody>
        </p:sp>
        <p:sp>
          <p:nvSpPr>
            <p:cNvPr id="8" name="object 13">
              <a:extLst>
                <a:ext uri="{FF2B5EF4-FFF2-40B4-BE49-F238E27FC236}">
                  <a16:creationId xmlns:a16="http://schemas.microsoft.com/office/drawing/2014/main" id="{5FE95594-2508-462F-5E40-C6547DD9F9AA}"/>
                </a:ext>
              </a:extLst>
            </p:cNvPr>
            <p:cNvSpPr/>
            <p:nvPr/>
          </p:nvSpPr>
          <p:spPr>
            <a:xfrm>
              <a:off x="10213849" y="2086862"/>
              <a:ext cx="4417060" cy="12700"/>
            </a:xfrm>
            <a:custGeom>
              <a:avLst/>
              <a:gdLst/>
              <a:ahLst/>
              <a:cxnLst/>
              <a:rect l="l" t="t" r="r" b="b"/>
              <a:pathLst>
                <a:path w="4417059" h="12700">
                  <a:moveTo>
                    <a:pt x="0" y="12700"/>
                  </a:moveTo>
                  <a:lnTo>
                    <a:pt x="4416550" y="12700"/>
                  </a:lnTo>
                  <a:lnTo>
                    <a:pt x="4416550" y="0"/>
                  </a:lnTo>
                  <a:lnTo>
                    <a:pt x="0" y="0"/>
                  </a:lnTo>
                  <a:lnTo>
                    <a:pt x="0" y="12700"/>
                  </a:lnTo>
                  <a:close/>
                </a:path>
              </a:pathLst>
            </a:custGeom>
            <a:solidFill>
              <a:srgbClr val="E95424"/>
            </a:solidFill>
          </p:spPr>
          <p:txBody>
            <a:bodyPr wrap="square" lIns="0" tIns="0" rIns="0" bIns="0" rtlCol="0"/>
            <a:lstStyle/>
            <a:p>
              <a:endParaRPr/>
            </a:p>
          </p:txBody>
        </p:sp>
        <p:sp>
          <p:nvSpPr>
            <p:cNvPr id="9" name="object 14">
              <a:extLst>
                <a:ext uri="{FF2B5EF4-FFF2-40B4-BE49-F238E27FC236}">
                  <a16:creationId xmlns:a16="http://schemas.microsoft.com/office/drawing/2014/main" id="{434ABD55-071B-DA75-CFB5-BDB6D8B87238}"/>
                </a:ext>
              </a:extLst>
            </p:cNvPr>
            <p:cNvSpPr/>
            <p:nvPr/>
          </p:nvSpPr>
          <p:spPr>
            <a:xfrm>
              <a:off x="10213849" y="2178305"/>
              <a:ext cx="4417060" cy="12700"/>
            </a:xfrm>
            <a:custGeom>
              <a:avLst/>
              <a:gdLst/>
              <a:ahLst/>
              <a:cxnLst/>
              <a:rect l="l" t="t" r="r" b="b"/>
              <a:pathLst>
                <a:path w="4417059" h="12700">
                  <a:moveTo>
                    <a:pt x="0" y="12700"/>
                  </a:moveTo>
                  <a:lnTo>
                    <a:pt x="4416550" y="12700"/>
                  </a:lnTo>
                  <a:lnTo>
                    <a:pt x="4416550" y="0"/>
                  </a:lnTo>
                  <a:lnTo>
                    <a:pt x="0" y="0"/>
                  </a:lnTo>
                  <a:lnTo>
                    <a:pt x="0" y="12700"/>
                  </a:lnTo>
                  <a:close/>
                </a:path>
              </a:pathLst>
            </a:custGeom>
            <a:solidFill>
              <a:srgbClr val="E95424"/>
            </a:solidFill>
          </p:spPr>
          <p:txBody>
            <a:bodyPr wrap="square" lIns="0" tIns="0" rIns="0" bIns="0" rtlCol="0"/>
            <a:lstStyle/>
            <a:p>
              <a:endParaRPr/>
            </a:p>
          </p:txBody>
        </p:sp>
        <p:sp>
          <p:nvSpPr>
            <p:cNvPr id="10" name="object 15">
              <a:extLst>
                <a:ext uri="{FF2B5EF4-FFF2-40B4-BE49-F238E27FC236}">
                  <a16:creationId xmlns:a16="http://schemas.microsoft.com/office/drawing/2014/main" id="{0886B3D8-CAA2-6334-7745-FB77E3946132}"/>
                </a:ext>
              </a:extLst>
            </p:cNvPr>
            <p:cNvSpPr/>
            <p:nvPr/>
          </p:nvSpPr>
          <p:spPr>
            <a:xfrm>
              <a:off x="10213849" y="2269745"/>
              <a:ext cx="4417060" cy="12700"/>
            </a:xfrm>
            <a:custGeom>
              <a:avLst/>
              <a:gdLst/>
              <a:ahLst/>
              <a:cxnLst/>
              <a:rect l="l" t="t" r="r" b="b"/>
              <a:pathLst>
                <a:path w="4417059" h="12700">
                  <a:moveTo>
                    <a:pt x="0" y="12700"/>
                  </a:moveTo>
                  <a:lnTo>
                    <a:pt x="4416550" y="12700"/>
                  </a:lnTo>
                  <a:lnTo>
                    <a:pt x="4416550" y="0"/>
                  </a:lnTo>
                  <a:lnTo>
                    <a:pt x="0" y="0"/>
                  </a:lnTo>
                  <a:lnTo>
                    <a:pt x="0" y="12700"/>
                  </a:lnTo>
                  <a:close/>
                </a:path>
              </a:pathLst>
            </a:custGeom>
            <a:solidFill>
              <a:srgbClr val="E95424"/>
            </a:solidFill>
          </p:spPr>
          <p:txBody>
            <a:bodyPr wrap="square" lIns="0" tIns="0" rIns="0" bIns="0" rtlCol="0"/>
            <a:lstStyle/>
            <a:p>
              <a:endParaRPr/>
            </a:p>
          </p:txBody>
        </p:sp>
        <p:sp>
          <p:nvSpPr>
            <p:cNvPr id="11" name="object 16">
              <a:extLst>
                <a:ext uri="{FF2B5EF4-FFF2-40B4-BE49-F238E27FC236}">
                  <a16:creationId xmlns:a16="http://schemas.microsoft.com/office/drawing/2014/main" id="{EE93DEB0-E78B-15B3-C2DF-A22C267FD7E5}"/>
                </a:ext>
              </a:extLst>
            </p:cNvPr>
            <p:cNvSpPr/>
            <p:nvPr/>
          </p:nvSpPr>
          <p:spPr>
            <a:xfrm>
              <a:off x="6996173"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12" name="object 17">
              <a:extLst>
                <a:ext uri="{FF2B5EF4-FFF2-40B4-BE49-F238E27FC236}">
                  <a16:creationId xmlns:a16="http://schemas.microsoft.com/office/drawing/2014/main" id="{2ACFBB8D-7528-AA3A-0F4C-C1CF78A1F0D6}"/>
                </a:ext>
              </a:extLst>
            </p:cNvPr>
            <p:cNvSpPr/>
            <p:nvPr/>
          </p:nvSpPr>
          <p:spPr>
            <a:xfrm>
              <a:off x="7087616"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13" name="object 18">
              <a:extLst>
                <a:ext uri="{FF2B5EF4-FFF2-40B4-BE49-F238E27FC236}">
                  <a16:creationId xmlns:a16="http://schemas.microsoft.com/office/drawing/2014/main" id="{0264C661-41C7-83CD-8BE6-749F3325869A}"/>
                </a:ext>
              </a:extLst>
            </p:cNvPr>
            <p:cNvSpPr/>
            <p:nvPr/>
          </p:nvSpPr>
          <p:spPr>
            <a:xfrm>
              <a:off x="7179054"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14" name="object 19">
              <a:extLst>
                <a:ext uri="{FF2B5EF4-FFF2-40B4-BE49-F238E27FC236}">
                  <a16:creationId xmlns:a16="http://schemas.microsoft.com/office/drawing/2014/main" id="{95E3F783-E744-F996-D905-111EDB2994CC}"/>
                </a:ext>
              </a:extLst>
            </p:cNvPr>
            <p:cNvSpPr/>
            <p:nvPr/>
          </p:nvSpPr>
          <p:spPr>
            <a:xfrm>
              <a:off x="7270494"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15" name="object 20">
              <a:extLst>
                <a:ext uri="{FF2B5EF4-FFF2-40B4-BE49-F238E27FC236}">
                  <a16:creationId xmlns:a16="http://schemas.microsoft.com/office/drawing/2014/main" id="{ACB1FA82-99B0-3D39-B265-6A2780FDA2EB}"/>
                </a:ext>
              </a:extLst>
            </p:cNvPr>
            <p:cNvSpPr/>
            <p:nvPr/>
          </p:nvSpPr>
          <p:spPr>
            <a:xfrm>
              <a:off x="7361937"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16" name="object 21">
              <a:extLst>
                <a:ext uri="{FF2B5EF4-FFF2-40B4-BE49-F238E27FC236}">
                  <a16:creationId xmlns:a16="http://schemas.microsoft.com/office/drawing/2014/main" id="{23A59159-5C6A-7571-BE7A-D3FC85EA0277}"/>
                </a:ext>
              </a:extLst>
            </p:cNvPr>
            <p:cNvSpPr/>
            <p:nvPr/>
          </p:nvSpPr>
          <p:spPr>
            <a:xfrm>
              <a:off x="7453373"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17" name="object 22">
              <a:extLst>
                <a:ext uri="{FF2B5EF4-FFF2-40B4-BE49-F238E27FC236}">
                  <a16:creationId xmlns:a16="http://schemas.microsoft.com/office/drawing/2014/main" id="{8824974B-D24C-16F6-E13F-29E418D6ADF6}"/>
                </a:ext>
              </a:extLst>
            </p:cNvPr>
            <p:cNvSpPr/>
            <p:nvPr/>
          </p:nvSpPr>
          <p:spPr>
            <a:xfrm>
              <a:off x="7544816"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18" name="object 23">
              <a:extLst>
                <a:ext uri="{FF2B5EF4-FFF2-40B4-BE49-F238E27FC236}">
                  <a16:creationId xmlns:a16="http://schemas.microsoft.com/office/drawing/2014/main" id="{9416858C-2F95-C4F1-6BDF-A470CD3A082F}"/>
                </a:ext>
              </a:extLst>
            </p:cNvPr>
            <p:cNvSpPr/>
            <p:nvPr/>
          </p:nvSpPr>
          <p:spPr>
            <a:xfrm>
              <a:off x="7636254"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19" name="object 24">
              <a:extLst>
                <a:ext uri="{FF2B5EF4-FFF2-40B4-BE49-F238E27FC236}">
                  <a16:creationId xmlns:a16="http://schemas.microsoft.com/office/drawing/2014/main" id="{6F0EE716-BFEE-CE8F-3A6A-EFCCCFF7F064}"/>
                </a:ext>
              </a:extLst>
            </p:cNvPr>
            <p:cNvSpPr/>
            <p:nvPr/>
          </p:nvSpPr>
          <p:spPr>
            <a:xfrm>
              <a:off x="7727694"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20" name="object 25">
              <a:extLst>
                <a:ext uri="{FF2B5EF4-FFF2-40B4-BE49-F238E27FC236}">
                  <a16:creationId xmlns:a16="http://schemas.microsoft.com/office/drawing/2014/main" id="{42E38D2C-B41C-4837-D1EF-08AE89DA6136}"/>
                </a:ext>
              </a:extLst>
            </p:cNvPr>
            <p:cNvSpPr/>
            <p:nvPr/>
          </p:nvSpPr>
          <p:spPr>
            <a:xfrm>
              <a:off x="7819137"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21" name="object 26">
              <a:extLst>
                <a:ext uri="{FF2B5EF4-FFF2-40B4-BE49-F238E27FC236}">
                  <a16:creationId xmlns:a16="http://schemas.microsoft.com/office/drawing/2014/main" id="{DBEF5108-515B-1EB6-4032-E2B10309B1A3}"/>
                </a:ext>
              </a:extLst>
            </p:cNvPr>
            <p:cNvSpPr/>
            <p:nvPr/>
          </p:nvSpPr>
          <p:spPr>
            <a:xfrm>
              <a:off x="7910573"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22" name="object 27">
              <a:extLst>
                <a:ext uri="{FF2B5EF4-FFF2-40B4-BE49-F238E27FC236}">
                  <a16:creationId xmlns:a16="http://schemas.microsoft.com/office/drawing/2014/main" id="{D9E91B5E-DC76-8F3F-F568-C6D65545C802}"/>
                </a:ext>
              </a:extLst>
            </p:cNvPr>
            <p:cNvSpPr/>
            <p:nvPr/>
          </p:nvSpPr>
          <p:spPr>
            <a:xfrm>
              <a:off x="8002016"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23" name="object 28">
              <a:extLst>
                <a:ext uri="{FF2B5EF4-FFF2-40B4-BE49-F238E27FC236}">
                  <a16:creationId xmlns:a16="http://schemas.microsoft.com/office/drawing/2014/main" id="{F2928492-D442-D2DB-EC20-6FA4561D4B3B}"/>
                </a:ext>
              </a:extLst>
            </p:cNvPr>
            <p:cNvSpPr/>
            <p:nvPr/>
          </p:nvSpPr>
          <p:spPr>
            <a:xfrm>
              <a:off x="8093454"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24" name="object 29">
              <a:extLst>
                <a:ext uri="{FF2B5EF4-FFF2-40B4-BE49-F238E27FC236}">
                  <a16:creationId xmlns:a16="http://schemas.microsoft.com/office/drawing/2014/main" id="{B02C88E4-3B1F-09B3-45EB-3DD87AB096A9}"/>
                </a:ext>
              </a:extLst>
            </p:cNvPr>
            <p:cNvSpPr/>
            <p:nvPr/>
          </p:nvSpPr>
          <p:spPr>
            <a:xfrm>
              <a:off x="8184894"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25" name="object 30">
              <a:extLst>
                <a:ext uri="{FF2B5EF4-FFF2-40B4-BE49-F238E27FC236}">
                  <a16:creationId xmlns:a16="http://schemas.microsoft.com/office/drawing/2014/main" id="{0A030E53-D931-7162-5FC1-F4E5924514E0}"/>
                </a:ext>
              </a:extLst>
            </p:cNvPr>
            <p:cNvSpPr/>
            <p:nvPr/>
          </p:nvSpPr>
          <p:spPr>
            <a:xfrm>
              <a:off x="8276337"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26" name="object 31">
              <a:extLst>
                <a:ext uri="{FF2B5EF4-FFF2-40B4-BE49-F238E27FC236}">
                  <a16:creationId xmlns:a16="http://schemas.microsoft.com/office/drawing/2014/main" id="{F73A9430-1CE6-4F29-AF46-F546F0BF1DD8}"/>
                </a:ext>
              </a:extLst>
            </p:cNvPr>
            <p:cNvSpPr/>
            <p:nvPr/>
          </p:nvSpPr>
          <p:spPr>
            <a:xfrm>
              <a:off x="8367773"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27" name="object 32">
              <a:extLst>
                <a:ext uri="{FF2B5EF4-FFF2-40B4-BE49-F238E27FC236}">
                  <a16:creationId xmlns:a16="http://schemas.microsoft.com/office/drawing/2014/main" id="{F11659D1-69CF-92C5-7927-FC0D82635ED5}"/>
                </a:ext>
              </a:extLst>
            </p:cNvPr>
            <p:cNvSpPr/>
            <p:nvPr/>
          </p:nvSpPr>
          <p:spPr>
            <a:xfrm>
              <a:off x="8459216"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28" name="object 33">
              <a:extLst>
                <a:ext uri="{FF2B5EF4-FFF2-40B4-BE49-F238E27FC236}">
                  <a16:creationId xmlns:a16="http://schemas.microsoft.com/office/drawing/2014/main" id="{EC0DADE0-424F-20B6-04A6-DD26B65A2F0C}"/>
                </a:ext>
              </a:extLst>
            </p:cNvPr>
            <p:cNvSpPr/>
            <p:nvPr/>
          </p:nvSpPr>
          <p:spPr>
            <a:xfrm>
              <a:off x="8550654"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29" name="object 34">
              <a:extLst>
                <a:ext uri="{FF2B5EF4-FFF2-40B4-BE49-F238E27FC236}">
                  <a16:creationId xmlns:a16="http://schemas.microsoft.com/office/drawing/2014/main" id="{3B53516E-31A7-0D7A-886B-04923776A70F}"/>
                </a:ext>
              </a:extLst>
            </p:cNvPr>
            <p:cNvSpPr/>
            <p:nvPr/>
          </p:nvSpPr>
          <p:spPr>
            <a:xfrm>
              <a:off x="8642094"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30" name="object 35">
              <a:extLst>
                <a:ext uri="{FF2B5EF4-FFF2-40B4-BE49-F238E27FC236}">
                  <a16:creationId xmlns:a16="http://schemas.microsoft.com/office/drawing/2014/main" id="{CBD364F9-FA2B-B99D-235E-37F6EEF0ED96}"/>
                </a:ext>
              </a:extLst>
            </p:cNvPr>
            <p:cNvSpPr/>
            <p:nvPr/>
          </p:nvSpPr>
          <p:spPr>
            <a:xfrm>
              <a:off x="8733537"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grpSp>
          <p:nvGrpSpPr>
            <p:cNvPr id="31" name="object 36">
              <a:extLst>
                <a:ext uri="{FF2B5EF4-FFF2-40B4-BE49-F238E27FC236}">
                  <a16:creationId xmlns:a16="http://schemas.microsoft.com/office/drawing/2014/main" id="{4F113A44-8257-5D25-3B6C-7545891965C5}"/>
                </a:ext>
              </a:extLst>
            </p:cNvPr>
            <p:cNvGrpSpPr/>
            <p:nvPr/>
          </p:nvGrpSpPr>
          <p:grpSpPr>
            <a:xfrm>
              <a:off x="8812273" y="0"/>
              <a:ext cx="5818505" cy="1737360"/>
              <a:chOff x="8812273" y="0"/>
              <a:chExt cx="5818505" cy="1737360"/>
            </a:xfrm>
          </p:grpSpPr>
          <p:sp>
            <p:nvSpPr>
              <p:cNvPr id="32" name="object 37">
                <a:extLst>
                  <a:ext uri="{FF2B5EF4-FFF2-40B4-BE49-F238E27FC236}">
                    <a16:creationId xmlns:a16="http://schemas.microsoft.com/office/drawing/2014/main" id="{B6BCC8D8-6FF4-C66F-5002-1752A4FF9947}"/>
                  </a:ext>
                </a:extLst>
              </p:cNvPr>
              <p:cNvSpPr/>
              <p:nvPr/>
            </p:nvSpPr>
            <p:spPr>
              <a:xfrm>
                <a:off x="8824973"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33" name="object 38">
                <a:extLst>
                  <a:ext uri="{FF2B5EF4-FFF2-40B4-BE49-F238E27FC236}">
                    <a16:creationId xmlns:a16="http://schemas.microsoft.com/office/drawing/2014/main" id="{CB7F1D56-2805-D3E1-3BE0-CFED4242183D}"/>
                  </a:ext>
                </a:extLst>
              </p:cNvPr>
              <p:cNvSpPr/>
              <p:nvPr/>
            </p:nvSpPr>
            <p:spPr>
              <a:xfrm>
                <a:off x="8916416"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34" name="object 39">
                <a:extLst>
                  <a:ext uri="{FF2B5EF4-FFF2-40B4-BE49-F238E27FC236}">
                    <a16:creationId xmlns:a16="http://schemas.microsoft.com/office/drawing/2014/main" id="{8E8F6EFE-9D06-B69A-7413-3C8C4325110F}"/>
                  </a:ext>
                </a:extLst>
              </p:cNvPr>
              <p:cNvSpPr/>
              <p:nvPr/>
            </p:nvSpPr>
            <p:spPr>
              <a:xfrm>
                <a:off x="9007855"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35" name="object 40">
                <a:extLst>
                  <a:ext uri="{FF2B5EF4-FFF2-40B4-BE49-F238E27FC236}">
                    <a16:creationId xmlns:a16="http://schemas.microsoft.com/office/drawing/2014/main" id="{135689F0-FD85-2FB0-0F30-1F186DD5AA44}"/>
                  </a:ext>
                </a:extLst>
              </p:cNvPr>
              <p:cNvSpPr/>
              <p:nvPr/>
            </p:nvSpPr>
            <p:spPr>
              <a:xfrm>
                <a:off x="9099295"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36" name="object 41">
                <a:extLst>
                  <a:ext uri="{FF2B5EF4-FFF2-40B4-BE49-F238E27FC236}">
                    <a16:creationId xmlns:a16="http://schemas.microsoft.com/office/drawing/2014/main" id="{3E58A85A-6020-8105-138C-36A41C4A3431}"/>
                  </a:ext>
                </a:extLst>
              </p:cNvPr>
              <p:cNvSpPr/>
              <p:nvPr/>
            </p:nvSpPr>
            <p:spPr>
              <a:xfrm>
                <a:off x="9190737"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37" name="object 42">
                <a:extLst>
                  <a:ext uri="{FF2B5EF4-FFF2-40B4-BE49-F238E27FC236}">
                    <a16:creationId xmlns:a16="http://schemas.microsoft.com/office/drawing/2014/main" id="{F0DF6EB1-7187-E42F-9A7B-BF12609877CC}"/>
                  </a:ext>
                </a:extLst>
              </p:cNvPr>
              <p:cNvSpPr/>
              <p:nvPr/>
            </p:nvSpPr>
            <p:spPr>
              <a:xfrm>
                <a:off x="9282173"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38" name="object 43">
                <a:extLst>
                  <a:ext uri="{FF2B5EF4-FFF2-40B4-BE49-F238E27FC236}">
                    <a16:creationId xmlns:a16="http://schemas.microsoft.com/office/drawing/2014/main" id="{A457916E-E122-E711-3C52-6B1374C2013E}"/>
                  </a:ext>
                </a:extLst>
              </p:cNvPr>
              <p:cNvSpPr/>
              <p:nvPr/>
            </p:nvSpPr>
            <p:spPr>
              <a:xfrm>
                <a:off x="9373616"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39" name="object 44">
                <a:extLst>
                  <a:ext uri="{FF2B5EF4-FFF2-40B4-BE49-F238E27FC236}">
                    <a16:creationId xmlns:a16="http://schemas.microsoft.com/office/drawing/2014/main" id="{88D214E9-2143-F445-2C16-91B7CD4D3BEA}"/>
                  </a:ext>
                </a:extLst>
              </p:cNvPr>
              <p:cNvSpPr/>
              <p:nvPr/>
            </p:nvSpPr>
            <p:spPr>
              <a:xfrm>
                <a:off x="9465055"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40" name="object 45">
                <a:extLst>
                  <a:ext uri="{FF2B5EF4-FFF2-40B4-BE49-F238E27FC236}">
                    <a16:creationId xmlns:a16="http://schemas.microsoft.com/office/drawing/2014/main" id="{06D79D94-FD8E-5C16-5FBF-1509E2987B8D}"/>
                  </a:ext>
                </a:extLst>
              </p:cNvPr>
              <p:cNvSpPr/>
              <p:nvPr/>
            </p:nvSpPr>
            <p:spPr>
              <a:xfrm>
                <a:off x="9556495"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41" name="object 46">
                <a:extLst>
                  <a:ext uri="{FF2B5EF4-FFF2-40B4-BE49-F238E27FC236}">
                    <a16:creationId xmlns:a16="http://schemas.microsoft.com/office/drawing/2014/main" id="{90F4A89D-BE50-9EBF-3288-4362402FC7FE}"/>
                  </a:ext>
                </a:extLst>
              </p:cNvPr>
              <p:cNvSpPr/>
              <p:nvPr/>
            </p:nvSpPr>
            <p:spPr>
              <a:xfrm>
                <a:off x="9647937"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42" name="object 47">
                <a:extLst>
                  <a:ext uri="{FF2B5EF4-FFF2-40B4-BE49-F238E27FC236}">
                    <a16:creationId xmlns:a16="http://schemas.microsoft.com/office/drawing/2014/main" id="{8B291E5B-01A5-0B66-90A1-0E89F5461C63}"/>
                  </a:ext>
                </a:extLst>
              </p:cNvPr>
              <p:cNvSpPr/>
              <p:nvPr/>
            </p:nvSpPr>
            <p:spPr>
              <a:xfrm>
                <a:off x="9739373"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43" name="object 48">
                <a:extLst>
                  <a:ext uri="{FF2B5EF4-FFF2-40B4-BE49-F238E27FC236}">
                    <a16:creationId xmlns:a16="http://schemas.microsoft.com/office/drawing/2014/main" id="{D635A7D1-22BE-69C0-CB85-D034B8B1C3EE}"/>
                  </a:ext>
                </a:extLst>
              </p:cNvPr>
              <p:cNvSpPr/>
              <p:nvPr/>
            </p:nvSpPr>
            <p:spPr>
              <a:xfrm>
                <a:off x="9830816"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44" name="object 49">
                <a:extLst>
                  <a:ext uri="{FF2B5EF4-FFF2-40B4-BE49-F238E27FC236}">
                    <a16:creationId xmlns:a16="http://schemas.microsoft.com/office/drawing/2014/main" id="{2638E476-CA0F-EC29-BEE9-9CDAC9EA27B6}"/>
                  </a:ext>
                </a:extLst>
              </p:cNvPr>
              <p:cNvSpPr/>
              <p:nvPr/>
            </p:nvSpPr>
            <p:spPr>
              <a:xfrm>
                <a:off x="9922255"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45" name="object 50">
                <a:extLst>
                  <a:ext uri="{FF2B5EF4-FFF2-40B4-BE49-F238E27FC236}">
                    <a16:creationId xmlns:a16="http://schemas.microsoft.com/office/drawing/2014/main" id="{C431363B-D6D7-4DB0-2177-248D3F87942D}"/>
                  </a:ext>
                </a:extLst>
              </p:cNvPr>
              <p:cNvSpPr/>
              <p:nvPr/>
            </p:nvSpPr>
            <p:spPr>
              <a:xfrm>
                <a:off x="10013694"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46" name="object 51">
                <a:extLst>
                  <a:ext uri="{FF2B5EF4-FFF2-40B4-BE49-F238E27FC236}">
                    <a16:creationId xmlns:a16="http://schemas.microsoft.com/office/drawing/2014/main" id="{CCB15741-A8B1-E27A-D0E0-4BABF85A9085}"/>
                  </a:ext>
                </a:extLst>
              </p:cNvPr>
              <p:cNvSpPr/>
              <p:nvPr/>
            </p:nvSpPr>
            <p:spPr>
              <a:xfrm>
                <a:off x="10105137"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47" name="object 52">
                <a:extLst>
                  <a:ext uri="{FF2B5EF4-FFF2-40B4-BE49-F238E27FC236}">
                    <a16:creationId xmlns:a16="http://schemas.microsoft.com/office/drawing/2014/main" id="{514A3360-F5F4-A30A-4103-42EEF6414BEA}"/>
                  </a:ext>
                </a:extLst>
              </p:cNvPr>
              <p:cNvSpPr/>
              <p:nvPr/>
            </p:nvSpPr>
            <p:spPr>
              <a:xfrm>
                <a:off x="10196573"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48" name="object 53">
                <a:extLst>
                  <a:ext uri="{FF2B5EF4-FFF2-40B4-BE49-F238E27FC236}">
                    <a16:creationId xmlns:a16="http://schemas.microsoft.com/office/drawing/2014/main" id="{64828B04-AAEC-0FF8-975A-5C52DF44E980}"/>
                  </a:ext>
                </a:extLst>
              </p:cNvPr>
              <p:cNvSpPr/>
              <p:nvPr/>
            </p:nvSpPr>
            <p:spPr>
              <a:xfrm>
                <a:off x="10288016"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49" name="object 54">
                <a:extLst>
                  <a:ext uri="{FF2B5EF4-FFF2-40B4-BE49-F238E27FC236}">
                    <a16:creationId xmlns:a16="http://schemas.microsoft.com/office/drawing/2014/main" id="{B41FD0AB-80F0-BA14-7806-F2D7AF64E268}"/>
                  </a:ext>
                </a:extLst>
              </p:cNvPr>
              <p:cNvSpPr/>
              <p:nvPr/>
            </p:nvSpPr>
            <p:spPr>
              <a:xfrm>
                <a:off x="10379455"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50" name="object 55">
                <a:extLst>
                  <a:ext uri="{FF2B5EF4-FFF2-40B4-BE49-F238E27FC236}">
                    <a16:creationId xmlns:a16="http://schemas.microsoft.com/office/drawing/2014/main" id="{E952DE4A-FCF6-394E-8342-F6B0283B53C1}"/>
                  </a:ext>
                </a:extLst>
              </p:cNvPr>
              <p:cNvSpPr/>
              <p:nvPr/>
            </p:nvSpPr>
            <p:spPr>
              <a:xfrm>
                <a:off x="10470894"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51" name="object 56">
                <a:extLst>
                  <a:ext uri="{FF2B5EF4-FFF2-40B4-BE49-F238E27FC236}">
                    <a16:creationId xmlns:a16="http://schemas.microsoft.com/office/drawing/2014/main" id="{59B5E36F-0FCC-B734-8B16-26412577E4A6}"/>
                  </a:ext>
                </a:extLst>
              </p:cNvPr>
              <p:cNvSpPr/>
              <p:nvPr/>
            </p:nvSpPr>
            <p:spPr>
              <a:xfrm>
                <a:off x="10562337"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52" name="object 57">
                <a:extLst>
                  <a:ext uri="{FF2B5EF4-FFF2-40B4-BE49-F238E27FC236}">
                    <a16:creationId xmlns:a16="http://schemas.microsoft.com/office/drawing/2014/main" id="{2E50C334-D383-9468-0291-300374A2C6A8}"/>
                  </a:ext>
                </a:extLst>
              </p:cNvPr>
              <p:cNvSpPr/>
              <p:nvPr/>
            </p:nvSpPr>
            <p:spPr>
              <a:xfrm>
                <a:off x="10653773"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53" name="object 58">
                <a:extLst>
                  <a:ext uri="{FF2B5EF4-FFF2-40B4-BE49-F238E27FC236}">
                    <a16:creationId xmlns:a16="http://schemas.microsoft.com/office/drawing/2014/main" id="{0956F752-FE3C-DA46-8F8C-BA72654D252B}"/>
                  </a:ext>
                </a:extLst>
              </p:cNvPr>
              <p:cNvSpPr/>
              <p:nvPr/>
            </p:nvSpPr>
            <p:spPr>
              <a:xfrm>
                <a:off x="10745216"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54" name="object 59">
                <a:extLst>
                  <a:ext uri="{FF2B5EF4-FFF2-40B4-BE49-F238E27FC236}">
                    <a16:creationId xmlns:a16="http://schemas.microsoft.com/office/drawing/2014/main" id="{AF34B02B-32BD-73FF-E3F7-ED0690C4D8E2}"/>
                  </a:ext>
                </a:extLst>
              </p:cNvPr>
              <p:cNvSpPr/>
              <p:nvPr/>
            </p:nvSpPr>
            <p:spPr>
              <a:xfrm>
                <a:off x="10836655"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55" name="object 60">
                <a:extLst>
                  <a:ext uri="{FF2B5EF4-FFF2-40B4-BE49-F238E27FC236}">
                    <a16:creationId xmlns:a16="http://schemas.microsoft.com/office/drawing/2014/main" id="{2F658A63-D817-F2AF-91AC-C1DF9E14275B}"/>
                  </a:ext>
                </a:extLst>
              </p:cNvPr>
              <p:cNvSpPr/>
              <p:nvPr/>
            </p:nvSpPr>
            <p:spPr>
              <a:xfrm>
                <a:off x="10928094"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56" name="object 61">
                <a:extLst>
                  <a:ext uri="{FF2B5EF4-FFF2-40B4-BE49-F238E27FC236}">
                    <a16:creationId xmlns:a16="http://schemas.microsoft.com/office/drawing/2014/main" id="{2714C44F-E066-DD9E-9D61-FF5932513600}"/>
                  </a:ext>
                </a:extLst>
              </p:cNvPr>
              <p:cNvSpPr/>
              <p:nvPr/>
            </p:nvSpPr>
            <p:spPr>
              <a:xfrm>
                <a:off x="11019537"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57" name="object 62">
                <a:extLst>
                  <a:ext uri="{FF2B5EF4-FFF2-40B4-BE49-F238E27FC236}">
                    <a16:creationId xmlns:a16="http://schemas.microsoft.com/office/drawing/2014/main" id="{C79EF098-DA11-B957-A0BA-396A8E8C4081}"/>
                  </a:ext>
                </a:extLst>
              </p:cNvPr>
              <p:cNvSpPr/>
              <p:nvPr/>
            </p:nvSpPr>
            <p:spPr>
              <a:xfrm>
                <a:off x="11110973"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58" name="object 63">
                <a:extLst>
                  <a:ext uri="{FF2B5EF4-FFF2-40B4-BE49-F238E27FC236}">
                    <a16:creationId xmlns:a16="http://schemas.microsoft.com/office/drawing/2014/main" id="{C35AFDAE-8217-24B5-60DD-E42A3F6317C0}"/>
                  </a:ext>
                </a:extLst>
              </p:cNvPr>
              <p:cNvSpPr/>
              <p:nvPr/>
            </p:nvSpPr>
            <p:spPr>
              <a:xfrm>
                <a:off x="11202416"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59" name="object 64">
                <a:extLst>
                  <a:ext uri="{FF2B5EF4-FFF2-40B4-BE49-F238E27FC236}">
                    <a16:creationId xmlns:a16="http://schemas.microsoft.com/office/drawing/2014/main" id="{0123B44E-2760-F4F3-5D5B-2190A1996F19}"/>
                  </a:ext>
                </a:extLst>
              </p:cNvPr>
              <p:cNvSpPr/>
              <p:nvPr/>
            </p:nvSpPr>
            <p:spPr>
              <a:xfrm>
                <a:off x="11293855"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60" name="object 65">
                <a:extLst>
                  <a:ext uri="{FF2B5EF4-FFF2-40B4-BE49-F238E27FC236}">
                    <a16:creationId xmlns:a16="http://schemas.microsoft.com/office/drawing/2014/main" id="{3F2087DF-6EC8-B63C-E6A0-5B4049AD864D}"/>
                  </a:ext>
                </a:extLst>
              </p:cNvPr>
              <p:cNvSpPr/>
              <p:nvPr/>
            </p:nvSpPr>
            <p:spPr>
              <a:xfrm>
                <a:off x="11385294"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61" name="object 66">
                <a:extLst>
                  <a:ext uri="{FF2B5EF4-FFF2-40B4-BE49-F238E27FC236}">
                    <a16:creationId xmlns:a16="http://schemas.microsoft.com/office/drawing/2014/main" id="{8BE23848-07EA-7CF5-3F08-511E47C776C4}"/>
                  </a:ext>
                </a:extLst>
              </p:cNvPr>
              <p:cNvSpPr/>
              <p:nvPr/>
            </p:nvSpPr>
            <p:spPr>
              <a:xfrm>
                <a:off x="11476737"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62" name="object 67">
                <a:extLst>
                  <a:ext uri="{FF2B5EF4-FFF2-40B4-BE49-F238E27FC236}">
                    <a16:creationId xmlns:a16="http://schemas.microsoft.com/office/drawing/2014/main" id="{8A30E071-C2DD-64CE-12C7-4A6EA192BF3F}"/>
                  </a:ext>
                </a:extLst>
              </p:cNvPr>
              <p:cNvSpPr/>
              <p:nvPr/>
            </p:nvSpPr>
            <p:spPr>
              <a:xfrm>
                <a:off x="11568176" y="0"/>
                <a:ext cx="0" cy="1644014"/>
              </a:xfrm>
              <a:custGeom>
                <a:avLst/>
                <a:gdLst/>
                <a:ahLst/>
                <a:cxnLst/>
                <a:rect l="l" t="t" r="r" b="b"/>
                <a:pathLst>
                  <a:path h="1644014">
                    <a:moveTo>
                      <a:pt x="0" y="1643937"/>
                    </a:moveTo>
                    <a:lnTo>
                      <a:pt x="0" y="0"/>
                    </a:lnTo>
                  </a:path>
                </a:pathLst>
              </a:custGeom>
              <a:ln w="25400">
                <a:solidFill>
                  <a:srgbClr val="DCDDDE"/>
                </a:solidFill>
                <a:prstDash val="dot"/>
              </a:ln>
            </p:spPr>
            <p:txBody>
              <a:bodyPr wrap="square" lIns="0" tIns="0" rIns="0" bIns="0" rtlCol="0"/>
              <a:lstStyle/>
              <a:p>
                <a:endParaRPr/>
              </a:p>
            </p:txBody>
          </p:sp>
          <p:sp>
            <p:nvSpPr>
              <p:cNvPr id="63" name="object 68">
                <a:extLst>
                  <a:ext uri="{FF2B5EF4-FFF2-40B4-BE49-F238E27FC236}">
                    <a16:creationId xmlns:a16="http://schemas.microsoft.com/office/drawing/2014/main" id="{94A940DC-AC34-ADB7-580A-8A38573C03EE}"/>
                  </a:ext>
                </a:extLst>
              </p:cNvPr>
              <p:cNvSpPr/>
              <p:nvPr/>
            </p:nvSpPr>
            <p:spPr>
              <a:xfrm>
                <a:off x="8819387" y="0"/>
                <a:ext cx="5811520" cy="1737360"/>
              </a:xfrm>
              <a:custGeom>
                <a:avLst/>
                <a:gdLst/>
                <a:ahLst/>
                <a:cxnLst/>
                <a:rect l="l" t="t" r="r" b="b"/>
                <a:pathLst>
                  <a:path w="5811519" h="1737360">
                    <a:moveTo>
                      <a:pt x="5811012" y="0"/>
                    </a:moveTo>
                    <a:lnTo>
                      <a:pt x="0" y="0"/>
                    </a:lnTo>
                    <a:lnTo>
                      <a:pt x="1385316" y="1737360"/>
                    </a:lnTo>
                    <a:lnTo>
                      <a:pt x="5811012" y="1737360"/>
                    </a:lnTo>
                    <a:lnTo>
                      <a:pt x="5811012" y="0"/>
                    </a:lnTo>
                    <a:close/>
                  </a:path>
                </a:pathLst>
              </a:custGeom>
              <a:solidFill>
                <a:srgbClr val="020248"/>
              </a:solidFill>
            </p:spPr>
            <p:txBody>
              <a:bodyPr wrap="square" lIns="0" tIns="0" rIns="0" bIns="0" rtlCol="0"/>
              <a:lstStyle/>
              <a:p>
                <a:endParaRPr/>
              </a:p>
            </p:txBody>
          </p:sp>
        </p:grpSp>
      </p:grpSp>
      <p:sp>
        <p:nvSpPr>
          <p:cNvPr id="66" name="Footer Placeholder 65">
            <a:extLst>
              <a:ext uri="{FF2B5EF4-FFF2-40B4-BE49-F238E27FC236}">
                <a16:creationId xmlns:a16="http://schemas.microsoft.com/office/drawing/2014/main" id="{F50455FF-86F1-A2C4-DDDB-681F50B74CEB}"/>
              </a:ext>
            </a:extLst>
          </p:cNvPr>
          <p:cNvSpPr>
            <a:spLocks noGrp="1"/>
          </p:cNvSpPr>
          <p:nvPr>
            <p:ph type="ftr" sz="quarter" idx="10"/>
          </p:nvPr>
        </p:nvSpPr>
        <p:spPr/>
        <p:txBody>
          <a:bodyPr/>
          <a:lstStyle/>
          <a:p>
            <a:r>
              <a:rPr lang="en-US"/>
              <a:t>Welcome to Anywhere</a:t>
            </a:r>
          </a:p>
        </p:txBody>
      </p:sp>
      <p:sp>
        <p:nvSpPr>
          <p:cNvPr id="67" name="Slide Number Placeholder 66">
            <a:extLst>
              <a:ext uri="{FF2B5EF4-FFF2-40B4-BE49-F238E27FC236}">
                <a16:creationId xmlns:a16="http://schemas.microsoft.com/office/drawing/2014/main" id="{75795F62-6441-1A51-11A3-46F3F64F2252}"/>
              </a:ext>
            </a:extLst>
          </p:cNvPr>
          <p:cNvSpPr>
            <a:spLocks noGrp="1"/>
          </p:cNvSpPr>
          <p:nvPr>
            <p:ph type="sldNum" sz="quarter" idx="11"/>
          </p:nvPr>
        </p:nvSpPr>
        <p:spPr/>
        <p:txBody>
          <a:bodyPr/>
          <a:lstStyle/>
          <a:p>
            <a:fld id="{EE55F809-E95E-4042-9EF5-112C9D282536}" type="slidenum">
              <a:rPr lang="en-US" smtClean="0"/>
              <a:pPr/>
              <a:t>‹#›</a:t>
            </a:fld>
            <a:endParaRPr lang="en-US"/>
          </a:p>
        </p:txBody>
      </p:sp>
    </p:spTree>
    <p:extLst>
      <p:ext uri="{BB962C8B-B14F-4D97-AF65-F5344CB8AC3E}">
        <p14:creationId xmlns:p14="http://schemas.microsoft.com/office/powerpoint/2010/main" val="2472176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50EE9-DC14-F0C5-519F-763E737BC17E}"/>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a:extLst>
              <a:ext uri="{FF2B5EF4-FFF2-40B4-BE49-F238E27FC236}">
                <a16:creationId xmlns:a16="http://schemas.microsoft.com/office/drawing/2014/main" id="{4E793E61-73DD-7181-B1F5-3B7D01968102}"/>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a:extLst>
              <a:ext uri="{FF2B5EF4-FFF2-40B4-BE49-F238E27FC236}">
                <a16:creationId xmlns:a16="http://schemas.microsoft.com/office/drawing/2014/main" id="{9A9042E4-2F10-7B3E-4EC1-719B2C06D2DE}"/>
              </a:ext>
            </a:extLst>
          </p:cNvPr>
          <p:cNvSpPr>
            <a:spLocks noGrp="1"/>
          </p:cNvSpPr>
          <p:nvPr>
            <p:ph type="dt" sz="half" idx="10"/>
          </p:nvPr>
        </p:nvSpPr>
        <p:spPr/>
        <p:txBody>
          <a:bodyPr/>
          <a:lstStyle/>
          <a:p>
            <a:fld id="{71119983-BA0F-FF4C-BF41-8C496C24E2B0}" type="datetimeFigureOut">
              <a:rPr lang="en-US" smtClean="0"/>
              <a:t>12/15/2023</a:t>
            </a:fld>
            <a:endParaRPr lang="en-US"/>
          </a:p>
        </p:txBody>
      </p:sp>
      <p:sp>
        <p:nvSpPr>
          <p:cNvPr id="5" name="Footer Placeholder 4">
            <a:extLst>
              <a:ext uri="{FF2B5EF4-FFF2-40B4-BE49-F238E27FC236}">
                <a16:creationId xmlns:a16="http://schemas.microsoft.com/office/drawing/2014/main" id="{C47EB256-B4D0-1516-6FE7-DB720B0B23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615C0A-A0D7-1C67-F5C7-7C13014CBCDA}"/>
              </a:ext>
            </a:extLst>
          </p:cNvPr>
          <p:cNvSpPr>
            <a:spLocks noGrp="1"/>
          </p:cNvSpPr>
          <p:nvPr>
            <p:ph type="sldNum" sz="quarter" idx="12"/>
          </p:nvPr>
        </p:nvSpPr>
        <p:spPr/>
        <p:txBody>
          <a:bodyPr/>
          <a:lstStyle/>
          <a:p>
            <a:fld id="{7A8CBED3-E304-8A41-BE2A-E8707C646486}" type="slidenum">
              <a:rPr lang="en-US" smtClean="0"/>
              <a:t>‹#›</a:t>
            </a:fld>
            <a:endParaRPr lang="en-US"/>
          </a:p>
        </p:txBody>
      </p:sp>
    </p:spTree>
    <p:extLst>
      <p:ext uri="{BB962C8B-B14F-4D97-AF65-F5344CB8AC3E}">
        <p14:creationId xmlns:p14="http://schemas.microsoft.com/office/powerpoint/2010/main" val="4109555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80AF45-9054-E5CF-9A49-E123602457AC}"/>
              </a:ext>
            </a:extLst>
          </p:cNvPr>
          <p:cNvSpPr>
            <a:spLocks noGrp="1"/>
          </p:cNvSpPr>
          <p:nvPr>
            <p:ph type="dt" sz="half" idx="10"/>
          </p:nvPr>
        </p:nvSpPr>
        <p:spPr/>
        <p:txBody>
          <a:bodyPr/>
          <a:lstStyle/>
          <a:p>
            <a:fld id="{71119983-BA0F-FF4C-BF41-8C496C24E2B0}" type="datetimeFigureOut">
              <a:rPr lang="en-US" smtClean="0"/>
              <a:t>12/15/2023</a:t>
            </a:fld>
            <a:endParaRPr lang="en-US"/>
          </a:p>
        </p:txBody>
      </p:sp>
      <p:sp>
        <p:nvSpPr>
          <p:cNvPr id="3" name="Footer Placeholder 2">
            <a:extLst>
              <a:ext uri="{FF2B5EF4-FFF2-40B4-BE49-F238E27FC236}">
                <a16:creationId xmlns:a16="http://schemas.microsoft.com/office/drawing/2014/main" id="{A1DF6378-66FF-694C-B855-60D0FBB89A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A183C2-64C4-2BDE-4067-E914AE8704E3}"/>
              </a:ext>
            </a:extLst>
          </p:cNvPr>
          <p:cNvSpPr>
            <a:spLocks noGrp="1"/>
          </p:cNvSpPr>
          <p:nvPr>
            <p:ph type="sldNum" sz="quarter" idx="12"/>
          </p:nvPr>
        </p:nvSpPr>
        <p:spPr/>
        <p:txBody>
          <a:bodyPr/>
          <a:lstStyle/>
          <a:p>
            <a:fld id="{7A8CBED3-E304-8A41-BE2A-E8707C646486}" type="slidenum">
              <a:rPr lang="en-US" smtClean="0"/>
              <a:t>‹#›</a:t>
            </a:fld>
            <a:endParaRPr lang="en-US"/>
          </a:p>
        </p:txBody>
      </p:sp>
    </p:spTree>
    <p:extLst>
      <p:ext uri="{BB962C8B-B14F-4D97-AF65-F5344CB8AC3E}">
        <p14:creationId xmlns:p14="http://schemas.microsoft.com/office/powerpoint/2010/main" val="2036926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evider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EC0771-122E-5F64-9073-8C11CBE438FC}"/>
              </a:ext>
            </a:extLst>
          </p:cNvPr>
          <p:cNvSpPr>
            <a:spLocks noGrp="1"/>
          </p:cNvSpPr>
          <p:nvPr>
            <p:ph type="title"/>
          </p:nvPr>
        </p:nvSpPr>
        <p:spPr>
          <a:xfrm>
            <a:off x="1371600" y="3383280"/>
            <a:ext cx="9144000" cy="1005840"/>
          </a:xfrm>
          <a:prstGeom prst="rect">
            <a:avLst/>
          </a:prstGeom>
        </p:spPr>
        <p:txBody>
          <a:bodyPr lIns="0" tIns="0" rIns="0" bIns="0" anchor="t"/>
          <a:lstStyle>
            <a:lvl1pPr marL="0" marR="0" indent="0" defTabSz="914364" eaLnBrk="1" fontAlgn="auto" latinLnBrk="0" hangingPunct="1">
              <a:lnSpc>
                <a:spcPct val="100000"/>
              </a:lnSpc>
              <a:spcBef>
                <a:spcPts val="0"/>
              </a:spcBef>
              <a:spcAft>
                <a:spcPts val="0"/>
              </a:spcAft>
              <a:buClrTx/>
              <a:buSzTx/>
              <a:buFontTx/>
              <a:buNone/>
              <a:tabLst/>
              <a:defRPr lang="en-US" sz="7200" b="1" i="0" smtClean="0">
                <a:solidFill>
                  <a:srgbClr val="020249"/>
                </a:solidFill>
                <a:effectLst/>
                <a:latin typeface="Adelle Sans Semibold" pitchFamily="2" charset="77"/>
              </a:defRPr>
            </a:lvl1pPr>
          </a:lstStyle>
          <a:p>
            <a:endParaRPr lang="en-US"/>
          </a:p>
        </p:txBody>
      </p:sp>
      <p:sp>
        <p:nvSpPr>
          <p:cNvPr id="9" name="Text Placeholder 2">
            <a:extLst>
              <a:ext uri="{FF2B5EF4-FFF2-40B4-BE49-F238E27FC236}">
                <a16:creationId xmlns:a16="http://schemas.microsoft.com/office/drawing/2014/main" id="{0C5F6A56-9035-B39D-0228-B9F67736D73F}"/>
              </a:ext>
            </a:extLst>
          </p:cNvPr>
          <p:cNvSpPr>
            <a:spLocks noGrp="1"/>
          </p:cNvSpPr>
          <p:nvPr>
            <p:ph type="body" sz="quarter" idx="11" hasCustomPrompt="1"/>
          </p:nvPr>
        </p:nvSpPr>
        <p:spPr>
          <a:xfrm>
            <a:off x="1371600" y="4572000"/>
            <a:ext cx="9144000" cy="640080"/>
          </a:xfrm>
          <a:prstGeom prst="rect">
            <a:avLst/>
          </a:prstGeom>
        </p:spPr>
        <p:txBody>
          <a:bodyPr lIns="0" tIns="0" rIns="0" bIns="0" anchor="t"/>
          <a:lstStyle>
            <a:lvl1pPr marL="0" indent="0">
              <a:buNone/>
              <a:defRPr sz="1800" b="0" i="0">
                <a:solidFill>
                  <a:srgbClr val="020249"/>
                </a:solidFill>
                <a:latin typeface="Adelle Sans Light" pitchFamily="2" charset="77"/>
              </a:defRPr>
            </a:lvl1pPr>
          </a:lstStyle>
          <a:p>
            <a:pPr lvl="0"/>
            <a:r>
              <a:rPr lang="en-US"/>
              <a:t>Click to edit master text styles</a:t>
            </a:r>
          </a:p>
        </p:txBody>
      </p:sp>
    </p:spTree>
    <p:extLst>
      <p:ext uri="{BB962C8B-B14F-4D97-AF65-F5344CB8AC3E}">
        <p14:creationId xmlns:p14="http://schemas.microsoft.com/office/powerpoint/2010/main" val="777689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vider_1">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EC0771-122E-5F64-9073-8C11CBE438FC}"/>
              </a:ext>
            </a:extLst>
          </p:cNvPr>
          <p:cNvSpPr>
            <a:spLocks noGrp="1"/>
          </p:cNvSpPr>
          <p:nvPr>
            <p:ph type="title"/>
          </p:nvPr>
        </p:nvSpPr>
        <p:spPr>
          <a:xfrm>
            <a:off x="1371600" y="3383280"/>
            <a:ext cx="8229600" cy="1005840"/>
          </a:xfrm>
          <a:prstGeom prst="rect">
            <a:avLst/>
          </a:prstGeom>
        </p:spPr>
        <p:txBody>
          <a:bodyPr lIns="0" tIns="0" rIns="0" bIns="0" anchor="t"/>
          <a:lstStyle>
            <a:lvl1pPr marL="0" marR="0" indent="0" defTabSz="914364" eaLnBrk="1" fontAlgn="auto" latinLnBrk="0" hangingPunct="1">
              <a:lnSpc>
                <a:spcPct val="100000"/>
              </a:lnSpc>
              <a:spcBef>
                <a:spcPts val="0"/>
              </a:spcBef>
              <a:spcAft>
                <a:spcPts val="0"/>
              </a:spcAft>
              <a:buClrTx/>
              <a:buSzTx/>
              <a:buFontTx/>
              <a:buNone/>
              <a:tabLst/>
              <a:defRPr lang="en-US" sz="7200" b="1" i="0" smtClean="0">
                <a:solidFill>
                  <a:srgbClr val="020249"/>
                </a:solidFill>
                <a:effectLst/>
                <a:latin typeface="Adelle Sans Semibold" pitchFamily="2" charset="77"/>
              </a:defRPr>
            </a:lvl1pPr>
          </a:lstStyle>
          <a:p>
            <a:endParaRPr lang="en-US"/>
          </a:p>
        </p:txBody>
      </p:sp>
      <p:sp>
        <p:nvSpPr>
          <p:cNvPr id="9" name="Text Placeholder 2">
            <a:extLst>
              <a:ext uri="{FF2B5EF4-FFF2-40B4-BE49-F238E27FC236}">
                <a16:creationId xmlns:a16="http://schemas.microsoft.com/office/drawing/2014/main" id="{0C5F6A56-9035-B39D-0228-B9F67736D73F}"/>
              </a:ext>
            </a:extLst>
          </p:cNvPr>
          <p:cNvSpPr>
            <a:spLocks noGrp="1"/>
          </p:cNvSpPr>
          <p:nvPr>
            <p:ph type="body" sz="quarter" idx="11" hasCustomPrompt="1"/>
          </p:nvPr>
        </p:nvSpPr>
        <p:spPr>
          <a:xfrm>
            <a:off x="1371600" y="4572000"/>
            <a:ext cx="8229600" cy="640080"/>
          </a:xfrm>
          <a:prstGeom prst="rect">
            <a:avLst/>
          </a:prstGeom>
        </p:spPr>
        <p:txBody>
          <a:bodyPr lIns="0" tIns="0" rIns="0" bIns="0" anchor="t"/>
          <a:lstStyle>
            <a:lvl1pPr marL="0" indent="0">
              <a:buNone/>
              <a:defRPr sz="1800" b="0" i="0">
                <a:solidFill>
                  <a:srgbClr val="020249"/>
                </a:solidFill>
                <a:latin typeface="Adelle Sans Light" pitchFamily="2" charset="77"/>
              </a:defRPr>
            </a:lvl1pPr>
          </a:lstStyle>
          <a:p>
            <a:pPr lvl="0"/>
            <a:r>
              <a:rPr lang="en-US"/>
              <a:t>Click to edit master text styles</a:t>
            </a:r>
          </a:p>
        </p:txBody>
      </p:sp>
      <p:sp>
        <p:nvSpPr>
          <p:cNvPr id="2" name="object 2">
            <a:extLst>
              <a:ext uri="{FF2B5EF4-FFF2-40B4-BE49-F238E27FC236}">
                <a16:creationId xmlns:a16="http://schemas.microsoft.com/office/drawing/2014/main" id="{6583C6F9-2AC1-4A0A-E5F7-3E86D8E33546}"/>
              </a:ext>
            </a:extLst>
          </p:cNvPr>
          <p:cNvSpPr/>
          <p:nvPr userDrawn="1"/>
        </p:nvSpPr>
        <p:spPr>
          <a:xfrm>
            <a:off x="9931147" y="3040348"/>
            <a:ext cx="0" cy="5189855"/>
          </a:xfrm>
          <a:custGeom>
            <a:avLst/>
            <a:gdLst/>
            <a:ahLst/>
            <a:cxnLst/>
            <a:rect l="l" t="t" r="r" b="b"/>
            <a:pathLst>
              <a:path h="5189855">
                <a:moveTo>
                  <a:pt x="0" y="0"/>
                </a:moveTo>
                <a:lnTo>
                  <a:pt x="0" y="5189251"/>
                </a:lnTo>
              </a:path>
            </a:pathLst>
          </a:custGeom>
          <a:ln w="38100">
            <a:solidFill>
              <a:srgbClr val="DCDDDE"/>
            </a:solidFill>
            <a:prstDash val="dot"/>
          </a:ln>
        </p:spPr>
        <p:txBody>
          <a:bodyPr wrap="square" lIns="0" tIns="0" rIns="0" bIns="0" rtlCol="0"/>
          <a:lstStyle/>
          <a:p>
            <a:endParaRPr/>
          </a:p>
        </p:txBody>
      </p:sp>
      <p:sp>
        <p:nvSpPr>
          <p:cNvPr id="3" name="object 3">
            <a:extLst>
              <a:ext uri="{FF2B5EF4-FFF2-40B4-BE49-F238E27FC236}">
                <a16:creationId xmlns:a16="http://schemas.microsoft.com/office/drawing/2014/main" id="{43FE3B1A-8186-98C2-55A9-D95AFAC59F6F}"/>
              </a:ext>
            </a:extLst>
          </p:cNvPr>
          <p:cNvSpPr/>
          <p:nvPr userDrawn="1"/>
        </p:nvSpPr>
        <p:spPr>
          <a:xfrm>
            <a:off x="10022587" y="3040348"/>
            <a:ext cx="0" cy="5189855"/>
          </a:xfrm>
          <a:custGeom>
            <a:avLst/>
            <a:gdLst/>
            <a:ahLst/>
            <a:cxnLst/>
            <a:rect l="l" t="t" r="r" b="b"/>
            <a:pathLst>
              <a:path h="5189855">
                <a:moveTo>
                  <a:pt x="0" y="0"/>
                </a:moveTo>
                <a:lnTo>
                  <a:pt x="0" y="5189251"/>
                </a:lnTo>
              </a:path>
            </a:pathLst>
          </a:custGeom>
          <a:ln w="38100">
            <a:solidFill>
              <a:srgbClr val="DCDDDE"/>
            </a:solidFill>
            <a:prstDash val="dot"/>
          </a:ln>
        </p:spPr>
        <p:txBody>
          <a:bodyPr wrap="square" lIns="0" tIns="0" rIns="0" bIns="0" rtlCol="0"/>
          <a:lstStyle/>
          <a:p>
            <a:endParaRPr/>
          </a:p>
        </p:txBody>
      </p:sp>
      <p:sp>
        <p:nvSpPr>
          <p:cNvPr id="4" name="object 4">
            <a:extLst>
              <a:ext uri="{FF2B5EF4-FFF2-40B4-BE49-F238E27FC236}">
                <a16:creationId xmlns:a16="http://schemas.microsoft.com/office/drawing/2014/main" id="{3C09C197-1FF3-16D6-DA32-4FCD67E3CD49}"/>
              </a:ext>
            </a:extLst>
          </p:cNvPr>
          <p:cNvSpPr/>
          <p:nvPr userDrawn="1"/>
        </p:nvSpPr>
        <p:spPr>
          <a:xfrm>
            <a:off x="10114027" y="3040348"/>
            <a:ext cx="0" cy="5189855"/>
          </a:xfrm>
          <a:custGeom>
            <a:avLst/>
            <a:gdLst/>
            <a:ahLst/>
            <a:cxnLst/>
            <a:rect l="l" t="t" r="r" b="b"/>
            <a:pathLst>
              <a:path h="5189855">
                <a:moveTo>
                  <a:pt x="0" y="0"/>
                </a:moveTo>
                <a:lnTo>
                  <a:pt x="0" y="5189251"/>
                </a:lnTo>
              </a:path>
            </a:pathLst>
          </a:custGeom>
          <a:ln w="38100">
            <a:solidFill>
              <a:srgbClr val="DCDDDE"/>
            </a:solidFill>
            <a:prstDash val="dot"/>
          </a:ln>
        </p:spPr>
        <p:txBody>
          <a:bodyPr wrap="square" lIns="0" tIns="0" rIns="0" bIns="0" rtlCol="0"/>
          <a:lstStyle/>
          <a:p>
            <a:endParaRPr/>
          </a:p>
        </p:txBody>
      </p:sp>
      <p:sp>
        <p:nvSpPr>
          <p:cNvPr id="6" name="object 5">
            <a:extLst>
              <a:ext uri="{FF2B5EF4-FFF2-40B4-BE49-F238E27FC236}">
                <a16:creationId xmlns:a16="http://schemas.microsoft.com/office/drawing/2014/main" id="{F5E4F9D7-2A47-D9FF-B7A0-00D2973FBE52}"/>
              </a:ext>
            </a:extLst>
          </p:cNvPr>
          <p:cNvSpPr/>
          <p:nvPr userDrawn="1"/>
        </p:nvSpPr>
        <p:spPr>
          <a:xfrm>
            <a:off x="10205466" y="3040348"/>
            <a:ext cx="0" cy="5189855"/>
          </a:xfrm>
          <a:custGeom>
            <a:avLst/>
            <a:gdLst/>
            <a:ahLst/>
            <a:cxnLst/>
            <a:rect l="l" t="t" r="r" b="b"/>
            <a:pathLst>
              <a:path h="5189855">
                <a:moveTo>
                  <a:pt x="0" y="0"/>
                </a:moveTo>
                <a:lnTo>
                  <a:pt x="0" y="5189251"/>
                </a:lnTo>
              </a:path>
            </a:pathLst>
          </a:custGeom>
          <a:ln w="38100">
            <a:solidFill>
              <a:srgbClr val="DCDDDE"/>
            </a:solidFill>
            <a:prstDash val="dot"/>
          </a:ln>
        </p:spPr>
        <p:txBody>
          <a:bodyPr wrap="square" lIns="0" tIns="0" rIns="0" bIns="0" rtlCol="0"/>
          <a:lstStyle/>
          <a:p>
            <a:endParaRPr/>
          </a:p>
        </p:txBody>
      </p:sp>
      <p:sp>
        <p:nvSpPr>
          <p:cNvPr id="7" name="object 6">
            <a:extLst>
              <a:ext uri="{FF2B5EF4-FFF2-40B4-BE49-F238E27FC236}">
                <a16:creationId xmlns:a16="http://schemas.microsoft.com/office/drawing/2014/main" id="{A42099EA-3151-C7D1-A604-3F696CB5B8CF}"/>
              </a:ext>
            </a:extLst>
          </p:cNvPr>
          <p:cNvSpPr/>
          <p:nvPr userDrawn="1"/>
        </p:nvSpPr>
        <p:spPr>
          <a:xfrm>
            <a:off x="10296906" y="3040348"/>
            <a:ext cx="0" cy="5189855"/>
          </a:xfrm>
          <a:custGeom>
            <a:avLst/>
            <a:gdLst/>
            <a:ahLst/>
            <a:cxnLst/>
            <a:rect l="l" t="t" r="r" b="b"/>
            <a:pathLst>
              <a:path h="5189855">
                <a:moveTo>
                  <a:pt x="0" y="0"/>
                </a:moveTo>
                <a:lnTo>
                  <a:pt x="0" y="5189251"/>
                </a:lnTo>
              </a:path>
            </a:pathLst>
          </a:custGeom>
          <a:ln w="38100">
            <a:solidFill>
              <a:srgbClr val="DCDDDE"/>
            </a:solidFill>
            <a:prstDash val="dot"/>
          </a:ln>
        </p:spPr>
        <p:txBody>
          <a:bodyPr wrap="square" lIns="0" tIns="0" rIns="0" bIns="0" rtlCol="0"/>
          <a:lstStyle/>
          <a:p>
            <a:endParaRPr/>
          </a:p>
        </p:txBody>
      </p:sp>
      <p:sp>
        <p:nvSpPr>
          <p:cNvPr id="8" name="object 7">
            <a:extLst>
              <a:ext uri="{FF2B5EF4-FFF2-40B4-BE49-F238E27FC236}">
                <a16:creationId xmlns:a16="http://schemas.microsoft.com/office/drawing/2014/main" id="{813EA3A0-A9DF-3E81-E46A-08276D83D0F1}"/>
              </a:ext>
            </a:extLst>
          </p:cNvPr>
          <p:cNvSpPr/>
          <p:nvPr userDrawn="1"/>
        </p:nvSpPr>
        <p:spPr>
          <a:xfrm>
            <a:off x="10388347" y="3040348"/>
            <a:ext cx="0" cy="5189855"/>
          </a:xfrm>
          <a:custGeom>
            <a:avLst/>
            <a:gdLst/>
            <a:ahLst/>
            <a:cxnLst/>
            <a:rect l="l" t="t" r="r" b="b"/>
            <a:pathLst>
              <a:path h="5189855">
                <a:moveTo>
                  <a:pt x="0" y="0"/>
                </a:moveTo>
                <a:lnTo>
                  <a:pt x="0" y="5189251"/>
                </a:lnTo>
              </a:path>
            </a:pathLst>
          </a:custGeom>
          <a:ln w="38100">
            <a:solidFill>
              <a:srgbClr val="DCDDDE"/>
            </a:solidFill>
            <a:prstDash val="dot"/>
          </a:ln>
        </p:spPr>
        <p:txBody>
          <a:bodyPr wrap="square" lIns="0" tIns="0" rIns="0" bIns="0" rtlCol="0"/>
          <a:lstStyle/>
          <a:p>
            <a:endParaRPr/>
          </a:p>
        </p:txBody>
      </p:sp>
      <p:sp>
        <p:nvSpPr>
          <p:cNvPr id="10" name="object 8">
            <a:extLst>
              <a:ext uri="{FF2B5EF4-FFF2-40B4-BE49-F238E27FC236}">
                <a16:creationId xmlns:a16="http://schemas.microsoft.com/office/drawing/2014/main" id="{51E6E537-F592-3FB4-8780-EB5CD6AEEC93}"/>
              </a:ext>
            </a:extLst>
          </p:cNvPr>
          <p:cNvSpPr/>
          <p:nvPr userDrawn="1"/>
        </p:nvSpPr>
        <p:spPr>
          <a:xfrm>
            <a:off x="10567985" y="5082340"/>
            <a:ext cx="4062729" cy="0"/>
          </a:xfrm>
          <a:custGeom>
            <a:avLst/>
            <a:gdLst/>
            <a:ahLst/>
            <a:cxnLst/>
            <a:rect l="l" t="t" r="r" b="b"/>
            <a:pathLst>
              <a:path w="4062730">
                <a:moveTo>
                  <a:pt x="0" y="0"/>
                </a:moveTo>
                <a:lnTo>
                  <a:pt x="4062414" y="0"/>
                </a:lnTo>
              </a:path>
            </a:pathLst>
          </a:custGeom>
          <a:ln w="41592">
            <a:solidFill>
              <a:srgbClr val="E95424"/>
            </a:solidFill>
          </a:ln>
        </p:spPr>
        <p:txBody>
          <a:bodyPr wrap="square" lIns="0" tIns="0" rIns="0" bIns="0" rtlCol="0"/>
          <a:lstStyle/>
          <a:p>
            <a:endParaRPr/>
          </a:p>
        </p:txBody>
      </p:sp>
      <p:sp>
        <p:nvSpPr>
          <p:cNvPr id="11" name="object 9">
            <a:extLst>
              <a:ext uri="{FF2B5EF4-FFF2-40B4-BE49-F238E27FC236}">
                <a16:creationId xmlns:a16="http://schemas.microsoft.com/office/drawing/2014/main" id="{1A91D10E-0585-995E-B09F-44EB25FEABD3}"/>
              </a:ext>
            </a:extLst>
          </p:cNvPr>
          <p:cNvSpPr/>
          <p:nvPr userDrawn="1"/>
        </p:nvSpPr>
        <p:spPr>
          <a:xfrm>
            <a:off x="10567985" y="4840481"/>
            <a:ext cx="4062729" cy="0"/>
          </a:xfrm>
          <a:custGeom>
            <a:avLst/>
            <a:gdLst/>
            <a:ahLst/>
            <a:cxnLst/>
            <a:rect l="l" t="t" r="r" b="b"/>
            <a:pathLst>
              <a:path w="4062730">
                <a:moveTo>
                  <a:pt x="0" y="0"/>
                </a:moveTo>
                <a:lnTo>
                  <a:pt x="4062414" y="0"/>
                </a:lnTo>
              </a:path>
            </a:pathLst>
          </a:custGeom>
          <a:ln w="41592">
            <a:solidFill>
              <a:srgbClr val="E95424"/>
            </a:solidFill>
          </a:ln>
        </p:spPr>
        <p:txBody>
          <a:bodyPr wrap="square" lIns="0" tIns="0" rIns="0" bIns="0" rtlCol="0"/>
          <a:lstStyle/>
          <a:p>
            <a:endParaRPr/>
          </a:p>
        </p:txBody>
      </p:sp>
      <p:sp>
        <p:nvSpPr>
          <p:cNvPr id="12" name="object 10">
            <a:extLst>
              <a:ext uri="{FF2B5EF4-FFF2-40B4-BE49-F238E27FC236}">
                <a16:creationId xmlns:a16="http://schemas.microsoft.com/office/drawing/2014/main" id="{09C8A1DC-9960-0B2A-CAAB-8360D99190E2}"/>
              </a:ext>
            </a:extLst>
          </p:cNvPr>
          <p:cNvSpPr/>
          <p:nvPr userDrawn="1"/>
        </p:nvSpPr>
        <p:spPr>
          <a:xfrm>
            <a:off x="10567985" y="4598610"/>
            <a:ext cx="4062729" cy="0"/>
          </a:xfrm>
          <a:custGeom>
            <a:avLst/>
            <a:gdLst/>
            <a:ahLst/>
            <a:cxnLst/>
            <a:rect l="l" t="t" r="r" b="b"/>
            <a:pathLst>
              <a:path w="4062730">
                <a:moveTo>
                  <a:pt x="0" y="0"/>
                </a:moveTo>
                <a:lnTo>
                  <a:pt x="4062414" y="0"/>
                </a:lnTo>
              </a:path>
            </a:pathLst>
          </a:custGeom>
          <a:ln w="41592">
            <a:solidFill>
              <a:srgbClr val="E95424"/>
            </a:solidFill>
          </a:ln>
        </p:spPr>
        <p:txBody>
          <a:bodyPr wrap="square" lIns="0" tIns="0" rIns="0" bIns="0" rtlCol="0"/>
          <a:lstStyle/>
          <a:p>
            <a:endParaRPr/>
          </a:p>
        </p:txBody>
      </p:sp>
      <p:sp>
        <p:nvSpPr>
          <p:cNvPr id="13" name="object 11">
            <a:extLst>
              <a:ext uri="{FF2B5EF4-FFF2-40B4-BE49-F238E27FC236}">
                <a16:creationId xmlns:a16="http://schemas.microsoft.com/office/drawing/2014/main" id="{EB84094A-434D-56B6-CD51-57D78D664A5D}"/>
              </a:ext>
            </a:extLst>
          </p:cNvPr>
          <p:cNvSpPr/>
          <p:nvPr userDrawn="1"/>
        </p:nvSpPr>
        <p:spPr>
          <a:xfrm>
            <a:off x="10567985" y="4356751"/>
            <a:ext cx="4062729" cy="0"/>
          </a:xfrm>
          <a:custGeom>
            <a:avLst/>
            <a:gdLst/>
            <a:ahLst/>
            <a:cxnLst/>
            <a:rect l="l" t="t" r="r" b="b"/>
            <a:pathLst>
              <a:path w="4062730">
                <a:moveTo>
                  <a:pt x="0" y="0"/>
                </a:moveTo>
                <a:lnTo>
                  <a:pt x="4062414" y="0"/>
                </a:lnTo>
              </a:path>
            </a:pathLst>
          </a:custGeom>
          <a:ln w="41592">
            <a:solidFill>
              <a:srgbClr val="E95424"/>
            </a:solidFill>
          </a:ln>
        </p:spPr>
        <p:txBody>
          <a:bodyPr wrap="square" lIns="0" tIns="0" rIns="0" bIns="0" rtlCol="0"/>
          <a:lstStyle/>
          <a:p>
            <a:endParaRPr/>
          </a:p>
        </p:txBody>
      </p:sp>
      <p:sp>
        <p:nvSpPr>
          <p:cNvPr id="14" name="object 12">
            <a:extLst>
              <a:ext uri="{FF2B5EF4-FFF2-40B4-BE49-F238E27FC236}">
                <a16:creationId xmlns:a16="http://schemas.microsoft.com/office/drawing/2014/main" id="{A96A06D4-37C9-42F7-5A9A-CAD494E9D411}"/>
              </a:ext>
            </a:extLst>
          </p:cNvPr>
          <p:cNvSpPr/>
          <p:nvPr userDrawn="1"/>
        </p:nvSpPr>
        <p:spPr>
          <a:xfrm>
            <a:off x="10567985" y="4114892"/>
            <a:ext cx="4062729" cy="0"/>
          </a:xfrm>
          <a:custGeom>
            <a:avLst/>
            <a:gdLst/>
            <a:ahLst/>
            <a:cxnLst/>
            <a:rect l="l" t="t" r="r" b="b"/>
            <a:pathLst>
              <a:path w="4062730">
                <a:moveTo>
                  <a:pt x="0" y="0"/>
                </a:moveTo>
                <a:lnTo>
                  <a:pt x="4062414" y="0"/>
                </a:lnTo>
              </a:path>
            </a:pathLst>
          </a:custGeom>
          <a:ln w="41592">
            <a:solidFill>
              <a:srgbClr val="E95424"/>
            </a:solidFill>
          </a:ln>
        </p:spPr>
        <p:txBody>
          <a:bodyPr wrap="square" lIns="0" tIns="0" rIns="0" bIns="0" rtlCol="0"/>
          <a:lstStyle/>
          <a:p>
            <a:endParaRPr/>
          </a:p>
        </p:txBody>
      </p:sp>
      <p:sp>
        <p:nvSpPr>
          <p:cNvPr id="15" name="object 13">
            <a:extLst>
              <a:ext uri="{FF2B5EF4-FFF2-40B4-BE49-F238E27FC236}">
                <a16:creationId xmlns:a16="http://schemas.microsoft.com/office/drawing/2014/main" id="{262A0F02-D327-2040-4583-D71ECC7F17AF}"/>
              </a:ext>
            </a:extLst>
          </p:cNvPr>
          <p:cNvSpPr/>
          <p:nvPr userDrawn="1"/>
        </p:nvSpPr>
        <p:spPr>
          <a:xfrm>
            <a:off x="10567985" y="3873033"/>
            <a:ext cx="4062729" cy="0"/>
          </a:xfrm>
          <a:custGeom>
            <a:avLst/>
            <a:gdLst/>
            <a:ahLst/>
            <a:cxnLst/>
            <a:rect l="l" t="t" r="r" b="b"/>
            <a:pathLst>
              <a:path w="4062730">
                <a:moveTo>
                  <a:pt x="0" y="0"/>
                </a:moveTo>
                <a:lnTo>
                  <a:pt x="4062414" y="0"/>
                </a:lnTo>
              </a:path>
            </a:pathLst>
          </a:custGeom>
          <a:ln w="41592">
            <a:solidFill>
              <a:srgbClr val="E95424"/>
            </a:solidFill>
          </a:ln>
        </p:spPr>
        <p:txBody>
          <a:bodyPr wrap="square" lIns="0" tIns="0" rIns="0" bIns="0" rtlCol="0"/>
          <a:lstStyle/>
          <a:p>
            <a:endParaRPr/>
          </a:p>
        </p:txBody>
      </p:sp>
      <p:sp>
        <p:nvSpPr>
          <p:cNvPr id="16" name="object 14">
            <a:extLst>
              <a:ext uri="{FF2B5EF4-FFF2-40B4-BE49-F238E27FC236}">
                <a16:creationId xmlns:a16="http://schemas.microsoft.com/office/drawing/2014/main" id="{266C9C05-19A5-3B3B-66D4-453DE29A72E6}"/>
              </a:ext>
            </a:extLst>
          </p:cNvPr>
          <p:cNvSpPr/>
          <p:nvPr userDrawn="1"/>
        </p:nvSpPr>
        <p:spPr>
          <a:xfrm>
            <a:off x="10567985" y="6537623"/>
            <a:ext cx="4062729" cy="0"/>
          </a:xfrm>
          <a:custGeom>
            <a:avLst/>
            <a:gdLst/>
            <a:ahLst/>
            <a:cxnLst/>
            <a:rect l="l" t="t" r="r" b="b"/>
            <a:pathLst>
              <a:path w="4062730">
                <a:moveTo>
                  <a:pt x="0" y="0"/>
                </a:moveTo>
                <a:lnTo>
                  <a:pt x="4062414" y="0"/>
                </a:lnTo>
              </a:path>
            </a:pathLst>
          </a:custGeom>
          <a:ln w="41592">
            <a:solidFill>
              <a:srgbClr val="E95424"/>
            </a:solidFill>
          </a:ln>
        </p:spPr>
        <p:txBody>
          <a:bodyPr wrap="square" lIns="0" tIns="0" rIns="0" bIns="0" rtlCol="0"/>
          <a:lstStyle/>
          <a:p>
            <a:endParaRPr/>
          </a:p>
        </p:txBody>
      </p:sp>
      <p:sp>
        <p:nvSpPr>
          <p:cNvPr id="17" name="object 15">
            <a:extLst>
              <a:ext uri="{FF2B5EF4-FFF2-40B4-BE49-F238E27FC236}">
                <a16:creationId xmlns:a16="http://schemas.microsoft.com/office/drawing/2014/main" id="{FC914EA5-D657-D38B-99EB-7C2D3CD8F700}"/>
              </a:ext>
            </a:extLst>
          </p:cNvPr>
          <p:cNvSpPr/>
          <p:nvPr userDrawn="1"/>
        </p:nvSpPr>
        <p:spPr>
          <a:xfrm>
            <a:off x="10567985" y="6295764"/>
            <a:ext cx="4062729" cy="0"/>
          </a:xfrm>
          <a:custGeom>
            <a:avLst/>
            <a:gdLst/>
            <a:ahLst/>
            <a:cxnLst/>
            <a:rect l="l" t="t" r="r" b="b"/>
            <a:pathLst>
              <a:path w="4062730">
                <a:moveTo>
                  <a:pt x="0" y="0"/>
                </a:moveTo>
                <a:lnTo>
                  <a:pt x="4062414" y="0"/>
                </a:lnTo>
              </a:path>
            </a:pathLst>
          </a:custGeom>
          <a:ln w="41592">
            <a:solidFill>
              <a:srgbClr val="E95424"/>
            </a:solidFill>
          </a:ln>
        </p:spPr>
        <p:txBody>
          <a:bodyPr wrap="square" lIns="0" tIns="0" rIns="0" bIns="0" rtlCol="0"/>
          <a:lstStyle/>
          <a:p>
            <a:endParaRPr/>
          </a:p>
        </p:txBody>
      </p:sp>
      <p:sp>
        <p:nvSpPr>
          <p:cNvPr id="18" name="object 16">
            <a:extLst>
              <a:ext uri="{FF2B5EF4-FFF2-40B4-BE49-F238E27FC236}">
                <a16:creationId xmlns:a16="http://schemas.microsoft.com/office/drawing/2014/main" id="{E0C0BE88-7F06-4DCA-3D6E-363363B1D6F2}"/>
              </a:ext>
            </a:extLst>
          </p:cNvPr>
          <p:cNvSpPr/>
          <p:nvPr userDrawn="1"/>
        </p:nvSpPr>
        <p:spPr>
          <a:xfrm>
            <a:off x="10567985" y="6053893"/>
            <a:ext cx="4062729" cy="0"/>
          </a:xfrm>
          <a:custGeom>
            <a:avLst/>
            <a:gdLst/>
            <a:ahLst/>
            <a:cxnLst/>
            <a:rect l="l" t="t" r="r" b="b"/>
            <a:pathLst>
              <a:path w="4062730">
                <a:moveTo>
                  <a:pt x="0" y="0"/>
                </a:moveTo>
                <a:lnTo>
                  <a:pt x="4062414" y="0"/>
                </a:lnTo>
              </a:path>
            </a:pathLst>
          </a:custGeom>
          <a:ln w="41592">
            <a:solidFill>
              <a:srgbClr val="E95424"/>
            </a:solidFill>
          </a:ln>
        </p:spPr>
        <p:txBody>
          <a:bodyPr wrap="square" lIns="0" tIns="0" rIns="0" bIns="0" rtlCol="0"/>
          <a:lstStyle/>
          <a:p>
            <a:endParaRPr/>
          </a:p>
        </p:txBody>
      </p:sp>
      <p:sp>
        <p:nvSpPr>
          <p:cNvPr id="19" name="object 17">
            <a:extLst>
              <a:ext uri="{FF2B5EF4-FFF2-40B4-BE49-F238E27FC236}">
                <a16:creationId xmlns:a16="http://schemas.microsoft.com/office/drawing/2014/main" id="{6BBA5BF8-523D-2E22-350F-3D41351CE464}"/>
              </a:ext>
            </a:extLst>
          </p:cNvPr>
          <p:cNvSpPr/>
          <p:nvPr userDrawn="1"/>
        </p:nvSpPr>
        <p:spPr>
          <a:xfrm>
            <a:off x="10567985" y="5812034"/>
            <a:ext cx="4062729" cy="0"/>
          </a:xfrm>
          <a:custGeom>
            <a:avLst/>
            <a:gdLst/>
            <a:ahLst/>
            <a:cxnLst/>
            <a:rect l="l" t="t" r="r" b="b"/>
            <a:pathLst>
              <a:path w="4062730">
                <a:moveTo>
                  <a:pt x="0" y="0"/>
                </a:moveTo>
                <a:lnTo>
                  <a:pt x="4062414" y="0"/>
                </a:lnTo>
              </a:path>
            </a:pathLst>
          </a:custGeom>
          <a:ln w="41592">
            <a:solidFill>
              <a:srgbClr val="E95424"/>
            </a:solidFill>
          </a:ln>
        </p:spPr>
        <p:txBody>
          <a:bodyPr wrap="square" lIns="0" tIns="0" rIns="0" bIns="0" rtlCol="0"/>
          <a:lstStyle/>
          <a:p>
            <a:endParaRPr/>
          </a:p>
        </p:txBody>
      </p:sp>
      <p:sp>
        <p:nvSpPr>
          <p:cNvPr id="20" name="object 18">
            <a:extLst>
              <a:ext uri="{FF2B5EF4-FFF2-40B4-BE49-F238E27FC236}">
                <a16:creationId xmlns:a16="http://schemas.microsoft.com/office/drawing/2014/main" id="{A3E8F507-54D9-250C-E903-69A31381CAD9}"/>
              </a:ext>
            </a:extLst>
          </p:cNvPr>
          <p:cNvSpPr/>
          <p:nvPr userDrawn="1"/>
        </p:nvSpPr>
        <p:spPr>
          <a:xfrm>
            <a:off x="10567985" y="5570175"/>
            <a:ext cx="4062729" cy="0"/>
          </a:xfrm>
          <a:custGeom>
            <a:avLst/>
            <a:gdLst/>
            <a:ahLst/>
            <a:cxnLst/>
            <a:rect l="l" t="t" r="r" b="b"/>
            <a:pathLst>
              <a:path w="4062730">
                <a:moveTo>
                  <a:pt x="0" y="0"/>
                </a:moveTo>
                <a:lnTo>
                  <a:pt x="4062414" y="0"/>
                </a:lnTo>
              </a:path>
            </a:pathLst>
          </a:custGeom>
          <a:ln w="41592">
            <a:solidFill>
              <a:srgbClr val="E95424"/>
            </a:solidFill>
          </a:ln>
        </p:spPr>
        <p:txBody>
          <a:bodyPr wrap="square" lIns="0" tIns="0" rIns="0" bIns="0" rtlCol="0"/>
          <a:lstStyle/>
          <a:p>
            <a:endParaRPr/>
          </a:p>
        </p:txBody>
      </p:sp>
      <p:sp>
        <p:nvSpPr>
          <p:cNvPr id="21" name="object 19">
            <a:extLst>
              <a:ext uri="{FF2B5EF4-FFF2-40B4-BE49-F238E27FC236}">
                <a16:creationId xmlns:a16="http://schemas.microsoft.com/office/drawing/2014/main" id="{9A83976E-BE1A-329A-E72F-059A377EF4F4}"/>
              </a:ext>
            </a:extLst>
          </p:cNvPr>
          <p:cNvSpPr/>
          <p:nvPr userDrawn="1"/>
        </p:nvSpPr>
        <p:spPr>
          <a:xfrm>
            <a:off x="10567985" y="5328316"/>
            <a:ext cx="4062729" cy="0"/>
          </a:xfrm>
          <a:custGeom>
            <a:avLst/>
            <a:gdLst/>
            <a:ahLst/>
            <a:cxnLst/>
            <a:rect l="l" t="t" r="r" b="b"/>
            <a:pathLst>
              <a:path w="4062730">
                <a:moveTo>
                  <a:pt x="0" y="0"/>
                </a:moveTo>
                <a:lnTo>
                  <a:pt x="4062414" y="0"/>
                </a:lnTo>
              </a:path>
            </a:pathLst>
          </a:custGeom>
          <a:ln w="41592">
            <a:solidFill>
              <a:srgbClr val="E95424"/>
            </a:solidFill>
          </a:ln>
        </p:spPr>
        <p:txBody>
          <a:bodyPr wrap="square" lIns="0" tIns="0" rIns="0" bIns="0" rtlCol="0"/>
          <a:lstStyle/>
          <a:p>
            <a:endParaRPr/>
          </a:p>
        </p:txBody>
      </p:sp>
      <p:sp>
        <p:nvSpPr>
          <p:cNvPr id="22" name="object 20">
            <a:extLst>
              <a:ext uri="{FF2B5EF4-FFF2-40B4-BE49-F238E27FC236}">
                <a16:creationId xmlns:a16="http://schemas.microsoft.com/office/drawing/2014/main" id="{6ACC1964-D0C8-B43C-34F0-C376AC414509}"/>
              </a:ext>
            </a:extLst>
          </p:cNvPr>
          <p:cNvSpPr/>
          <p:nvPr userDrawn="1"/>
        </p:nvSpPr>
        <p:spPr>
          <a:xfrm>
            <a:off x="10567985" y="7992905"/>
            <a:ext cx="4062729" cy="0"/>
          </a:xfrm>
          <a:custGeom>
            <a:avLst/>
            <a:gdLst/>
            <a:ahLst/>
            <a:cxnLst/>
            <a:rect l="l" t="t" r="r" b="b"/>
            <a:pathLst>
              <a:path w="4062730">
                <a:moveTo>
                  <a:pt x="0" y="0"/>
                </a:moveTo>
                <a:lnTo>
                  <a:pt x="4062414" y="0"/>
                </a:lnTo>
              </a:path>
            </a:pathLst>
          </a:custGeom>
          <a:ln w="41592">
            <a:solidFill>
              <a:srgbClr val="E95424"/>
            </a:solidFill>
          </a:ln>
        </p:spPr>
        <p:txBody>
          <a:bodyPr wrap="square" lIns="0" tIns="0" rIns="0" bIns="0" rtlCol="0"/>
          <a:lstStyle/>
          <a:p>
            <a:endParaRPr/>
          </a:p>
        </p:txBody>
      </p:sp>
      <p:sp>
        <p:nvSpPr>
          <p:cNvPr id="23" name="object 21">
            <a:extLst>
              <a:ext uri="{FF2B5EF4-FFF2-40B4-BE49-F238E27FC236}">
                <a16:creationId xmlns:a16="http://schemas.microsoft.com/office/drawing/2014/main" id="{C7F6B4E1-EA2B-81E8-98AA-EC2FDC5DAE18}"/>
              </a:ext>
            </a:extLst>
          </p:cNvPr>
          <p:cNvSpPr/>
          <p:nvPr userDrawn="1"/>
        </p:nvSpPr>
        <p:spPr>
          <a:xfrm>
            <a:off x="10567985" y="7751047"/>
            <a:ext cx="4062729" cy="0"/>
          </a:xfrm>
          <a:custGeom>
            <a:avLst/>
            <a:gdLst/>
            <a:ahLst/>
            <a:cxnLst/>
            <a:rect l="l" t="t" r="r" b="b"/>
            <a:pathLst>
              <a:path w="4062730">
                <a:moveTo>
                  <a:pt x="0" y="0"/>
                </a:moveTo>
                <a:lnTo>
                  <a:pt x="4062414" y="0"/>
                </a:lnTo>
              </a:path>
            </a:pathLst>
          </a:custGeom>
          <a:ln w="41592">
            <a:solidFill>
              <a:srgbClr val="E95424"/>
            </a:solidFill>
          </a:ln>
        </p:spPr>
        <p:txBody>
          <a:bodyPr wrap="square" lIns="0" tIns="0" rIns="0" bIns="0" rtlCol="0"/>
          <a:lstStyle/>
          <a:p>
            <a:endParaRPr/>
          </a:p>
        </p:txBody>
      </p:sp>
      <p:sp>
        <p:nvSpPr>
          <p:cNvPr id="24" name="object 22">
            <a:extLst>
              <a:ext uri="{FF2B5EF4-FFF2-40B4-BE49-F238E27FC236}">
                <a16:creationId xmlns:a16="http://schemas.microsoft.com/office/drawing/2014/main" id="{A2F5CB8C-C916-3CD7-8E5D-EFCF139A5040}"/>
              </a:ext>
            </a:extLst>
          </p:cNvPr>
          <p:cNvSpPr/>
          <p:nvPr userDrawn="1"/>
        </p:nvSpPr>
        <p:spPr>
          <a:xfrm>
            <a:off x="10567985" y="7509175"/>
            <a:ext cx="4062729" cy="0"/>
          </a:xfrm>
          <a:custGeom>
            <a:avLst/>
            <a:gdLst/>
            <a:ahLst/>
            <a:cxnLst/>
            <a:rect l="l" t="t" r="r" b="b"/>
            <a:pathLst>
              <a:path w="4062730">
                <a:moveTo>
                  <a:pt x="0" y="0"/>
                </a:moveTo>
                <a:lnTo>
                  <a:pt x="4062414" y="0"/>
                </a:lnTo>
              </a:path>
            </a:pathLst>
          </a:custGeom>
          <a:ln w="41592">
            <a:solidFill>
              <a:srgbClr val="E95424"/>
            </a:solidFill>
          </a:ln>
        </p:spPr>
        <p:txBody>
          <a:bodyPr wrap="square" lIns="0" tIns="0" rIns="0" bIns="0" rtlCol="0"/>
          <a:lstStyle/>
          <a:p>
            <a:endParaRPr/>
          </a:p>
        </p:txBody>
      </p:sp>
      <p:sp>
        <p:nvSpPr>
          <p:cNvPr id="25" name="object 23">
            <a:extLst>
              <a:ext uri="{FF2B5EF4-FFF2-40B4-BE49-F238E27FC236}">
                <a16:creationId xmlns:a16="http://schemas.microsoft.com/office/drawing/2014/main" id="{7DFFFA91-DF03-A038-5890-2A57BA53EA12}"/>
              </a:ext>
            </a:extLst>
          </p:cNvPr>
          <p:cNvSpPr/>
          <p:nvPr userDrawn="1"/>
        </p:nvSpPr>
        <p:spPr>
          <a:xfrm>
            <a:off x="10567985" y="7267316"/>
            <a:ext cx="4062729" cy="0"/>
          </a:xfrm>
          <a:custGeom>
            <a:avLst/>
            <a:gdLst/>
            <a:ahLst/>
            <a:cxnLst/>
            <a:rect l="l" t="t" r="r" b="b"/>
            <a:pathLst>
              <a:path w="4062730">
                <a:moveTo>
                  <a:pt x="0" y="0"/>
                </a:moveTo>
                <a:lnTo>
                  <a:pt x="4062414" y="0"/>
                </a:lnTo>
              </a:path>
            </a:pathLst>
          </a:custGeom>
          <a:ln w="41592">
            <a:solidFill>
              <a:srgbClr val="E95424"/>
            </a:solidFill>
          </a:ln>
        </p:spPr>
        <p:txBody>
          <a:bodyPr wrap="square" lIns="0" tIns="0" rIns="0" bIns="0" rtlCol="0"/>
          <a:lstStyle/>
          <a:p>
            <a:endParaRPr/>
          </a:p>
        </p:txBody>
      </p:sp>
      <p:sp>
        <p:nvSpPr>
          <p:cNvPr id="26" name="object 24">
            <a:extLst>
              <a:ext uri="{FF2B5EF4-FFF2-40B4-BE49-F238E27FC236}">
                <a16:creationId xmlns:a16="http://schemas.microsoft.com/office/drawing/2014/main" id="{3D505FA7-AB30-F190-B7DD-12753A425869}"/>
              </a:ext>
            </a:extLst>
          </p:cNvPr>
          <p:cNvSpPr/>
          <p:nvPr userDrawn="1"/>
        </p:nvSpPr>
        <p:spPr>
          <a:xfrm>
            <a:off x="10567985" y="7025458"/>
            <a:ext cx="4062729" cy="0"/>
          </a:xfrm>
          <a:custGeom>
            <a:avLst/>
            <a:gdLst/>
            <a:ahLst/>
            <a:cxnLst/>
            <a:rect l="l" t="t" r="r" b="b"/>
            <a:pathLst>
              <a:path w="4062730">
                <a:moveTo>
                  <a:pt x="0" y="0"/>
                </a:moveTo>
                <a:lnTo>
                  <a:pt x="4062414" y="0"/>
                </a:lnTo>
              </a:path>
            </a:pathLst>
          </a:custGeom>
          <a:ln w="41592">
            <a:solidFill>
              <a:srgbClr val="E95424"/>
            </a:solidFill>
          </a:ln>
        </p:spPr>
        <p:txBody>
          <a:bodyPr wrap="square" lIns="0" tIns="0" rIns="0" bIns="0" rtlCol="0"/>
          <a:lstStyle/>
          <a:p>
            <a:endParaRPr/>
          </a:p>
        </p:txBody>
      </p:sp>
      <p:sp>
        <p:nvSpPr>
          <p:cNvPr id="27" name="object 25">
            <a:extLst>
              <a:ext uri="{FF2B5EF4-FFF2-40B4-BE49-F238E27FC236}">
                <a16:creationId xmlns:a16="http://schemas.microsoft.com/office/drawing/2014/main" id="{D92A4FDE-4E2C-330F-F1CF-ADDD0D93996C}"/>
              </a:ext>
            </a:extLst>
          </p:cNvPr>
          <p:cNvSpPr/>
          <p:nvPr userDrawn="1"/>
        </p:nvSpPr>
        <p:spPr>
          <a:xfrm>
            <a:off x="10567985" y="6783599"/>
            <a:ext cx="4062729" cy="0"/>
          </a:xfrm>
          <a:custGeom>
            <a:avLst/>
            <a:gdLst/>
            <a:ahLst/>
            <a:cxnLst/>
            <a:rect l="l" t="t" r="r" b="b"/>
            <a:pathLst>
              <a:path w="4062730">
                <a:moveTo>
                  <a:pt x="0" y="0"/>
                </a:moveTo>
                <a:lnTo>
                  <a:pt x="4062414" y="0"/>
                </a:lnTo>
              </a:path>
            </a:pathLst>
          </a:custGeom>
          <a:ln w="41592">
            <a:solidFill>
              <a:srgbClr val="E95424"/>
            </a:solidFill>
          </a:ln>
        </p:spPr>
        <p:txBody>
          <a:bodyPr wrap="square" lIns="0" tIns="0" rIns="0" bIns="0" rtlCol="0"/>
          <a:lstStyle/>
          <a:p>
            <a:endParaRPr/>
          </a:p>
        </p:txBody>
      </p:sp>
      <p:sp>
        <p:nvSpPr>
          <p:cNvPr id="28" name="object 26">
            <a:extLst>
              <a:ext uri="{FF2B5EF4-FFF2-40B4-BE49-F238E27FC236}">
                <a16:creationId xmlns:a16="http://schemas.microsoft.com/office/drawing/2014/main" id="{EB409342-89C7-810A-4259-E5F7954ABB2E}"/>
              </a:ext>
            </a:extLst>
          </p:cNvPr>
          <p:cNvSpPr/>
          <p:nvPr userDrawn="1"/>
        </p:nvSpPr>
        <p:spPr>
          <a:xfrm>
            <a:off x="6838950" y="0"/>
            <a:ext cx="7791450" cy="3654425"/>
          </a:xfrm>
          <a:custGeom>
            <a:avLst/>
            <a:gdLst/>
            <a:ahLst/>
            <a:cxnLst/>
            <a:rect l="l" t="t" r="r" b="b"/>
            <a:pathLst>
              <a:path w="7791450" h="3654425">
                <a:moveTo>
                  <a:pt x="7791107" y="0"/>
                </a:moveTo>
                <a:lnTo>
                  <a:pt x="0" y="0"/>
                </a:lnTo>
                <a:lnTo>
                  <a:pt x="3721735" y="3654196"/>
                </a:lnTo>
                <a:lnTo>
                  <a:pt x="7791107" y="3654196"/>
                </a:lnTo>
                <a:lnTo>
                  <a:pt x="7791107" y="0"/>
                </a:lnTo>
                <a:close/>
              </a:path>
            </a:pathLst>
          </a:custGeom>
          <a:solidFill>
            <a:srgbClr val="020248"/>
          </a:solidFill>
        </p:spPr>
        <p:txBody>
          <a:bodyPr wrap="square" lIns="0" tIns="0" rIns="0" bIns="0" rtlCol="0"/>
          <a:lstStyle/>
          <a:p>
            <a:endParaRPr/>
          </a:p>
        </p:txBody>
      </p:sp>
    </p:spTree>
    <p:extLst>
      <p:ext uri="{BB962C8B-B14F-4D97-AF65-F5344CB8AC3E}">
        <p14:creationId xmlns:p14="http://schemas.microsoft.com/office/powerpoint/2010/main" val="1995256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vider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EC0771-122E-5F64-9073-8C11CBE438FC}"/>
              </a:ext>
            </a:extLst>
          </p:cNvPr>
          <p:cNvSpPr>
            <a:spLocks noGrp="1"/>
          </p:cNvSpPr>
          <p:nvPr>
            <p:ph type="title"/>
          </p:nvPr>
        </p:nvSpPr>
        <p:spPr>
          <a:xfrm>
            <a:off x="1371600" y="3383280"/>
            <a:ext cx="9144000" cy="1005840"/>
          </a:xfrm>
          <a:prstGeom prst="rect">
            <a:avLst/>
          </a:prstGeom>
        </p:spPr>
        <p:txBody>
          <a:bodyPr lIns="0" tIns="0" rIns="0" bIns="0" anchor="t"/>
          <a:lstStyle>
            <a:lvl1pPr marL="0" marR="0" indent="0" defTabSz="914364" eaLnBrk="1" fontAlgn="auto" latinLnBrk="0" hangingPunct="1">
              <a:lnSpc>
                <a:spcPct val="100000"/>
              </a:lnSpc>
              <a:spcBef>
                <a:spcPts val="0"/>
              </a:spcBef>
              <a:spcAft>
                <a:spcPts val="0"/>
              </a:spcAft>
              <a:buClrTx/>
              <a:buSzTx/>
              <a:buFontTx/>
              <a:buNone/>
              <a:tabLst/>
              <a:defRPr lang="en-US" sz="7200" b="1" i="0" smtClean="0">
                <a:solidFill>
                  <a:srgbClr val="020249"/>
                </a:solidFill>
                <a:effectLst/>
                <a:latin typeface="Adelle Sans Semibold" pitchFamily="2" charset="77"/>
              </a:defRPr>
            </a:lvl1pPr>
          </a:lstStyle>
          <a:p>
            <a:endParaRPr lang="en-US"/>
          </a:p>
        </p:txBody>
      </p:sp>
      <p:sp>
        <p:nvSpPr>
          <p:cNvPr id="9" name="Text Placeholder 2">
            <a:extLst>
              <a:ext uri="{FF2B5EF4-FFF2-40B4-BE49-F238E27FC236}">
                <a16:creationId xmlns:a16="http://schemas.microsoft.com/office/drawing/2014/main" id="{0C5F6A56-9035-B39D-0228-B9F67736D73F}"/>
              </a:ext>
            </a:extLst>
          </p:cNvPr>
          <p:cNvSpPr>
            <a:spLocks noGrp="1"/>
          </p:cNvSpPr>
          <p:nvPr>
            <p:ph type="body" sz="quarter" idx="11" hasCustomPrompt="1"/>
          </p:nvPr>
        </p:nvSpPr>
        <p:spPr>
          <a:xfrm>
            <a:off x="1371600" y="4572000"/>
            <a:ext cx="9144000" cy="640080"/>
          </a:xfrm>
          <a:prstGeom prst="rect">
            <a:avLst/>
          </a:prstGeom>
        </p:spPr>
        <p:txBody>
          <a:bodyPr lIns="0" tIns="0" rIns="0" bIns="0" anchor="t"/>
          <a:lstStyle>
            <a:lvl1pPr marL="0" indent="0">
              <a:buNone/>
              <a:defRPr sz="1800" b="0" i="0">
                <a:solidFill>
                  <a:srgbClr val="020249"/>
                </a:solidFill>
                <a:latin typeface="Adelle Sans Light" pitchFamily="2" charset="77"/>
              </a:defRPr>
            </a:lvl1pPr>
          </a:lstStyle>
          <a:p>
            <a:pPr lvl="0"/>
            <a:r>
              <a:rPr lang="en-US"/>
              <a:t>Click to edit master text styles</a:t>
            </a:r>
          </a:p>
        </p:txBody>
      </p:sp>
    </p:spTree>
    <p:extLst>
      <p:ext uri="{BB962C8B-B14F-4D97-AF65-F5344CB8AC3E}">
        <p14:creationId xmlns:p14="http://schemas.microsoft.com/office/powerpoint/2010/main" val="30274535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4CBC8F4-0809-EFD1-35C3-2DD20B46F65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7824" y="658368"/>
            <a:ext cx="3182112" cy="769133"/>
          </a:xfrm>
          <a:prstGeom prst="rect">
            <a:avLst/>
          </a:prstGeom>
        </p:spPr>
      </p:pic>
    </p:spTree>
    <p:extLst>
      <p:ext uri="{BB962C8B-B14F-4D97-AF65-F5344CB8AC3E}">
        <p14:creationId xmlns:p14="http://schemas.microsoft.com/office/powerpoint/2010/main" val="1564949547"/>
      </p:ext>
    </p:extLst>
  </p:cSld>
  <p:clrMap bg1="lt1" tx1="dk1" bg2="lt2" tx2="dk2" accent1="accent1" accent2="accent2" accent3="accent3" accent4="accent4" accent5="accent5" accent6="accent6" hlink="hlink" folHlink="folHlink"/>
  <p:sldLayoutIdLst>
    <p:sldLayoutId id="2147483684" r:id="rId1"/>
  </p:sldLayoutIdLst>
  <p:hf hdr="0" dt="0"/>
  <p:txStyles>
    <p:titleStyle>
      <a:lvl1pPr algn="l" defTabSz="1097280" rtl="0" eaLnBrk="1" latinLnBrk="0" hangingPunct="1">
        <a:lnSpc>
          <a:spcPct val="90000"/>
        </a:lnSpc>
        <a:spcBef>
          <a:spcPct val="0"/>
        </a:spcBef>
        <a:buNone/>
        <a:defRPr sz="5280" b="1" i="0" kern="1200">
          <a:solidFill>
            <a:schemeClr val="tx1"/>
          </a:solidFill>
          <a:latin typeface="Adelle Sans Semibold" pitchFamily="2" charset="77"/>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b="0" i="0" kern="1200">
          <a:solidFill>
            <a:schemeClr val="tx1"/>
          </a:solidFill>
          <a:latin typeface="Proxima Nova Lt" panose="02000506030000020004" pitchFamily="2"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b="0" i="0" kern="1200">
          <a:solidFill>
            <a:schemeClr val="tx1"/>
          </a:solidFill>
          <a:latin typeface="Proxima Nova Lt" panose="02000506030000020004" pitchFamily="2"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b="0" i="0" kern="1200">
          <a:solidFill>
            <a:schemeClr val="tx1"/>
          </a:solidFill>
          <a:latin typeface="Proxima Nova Lt" panose="02000506030000020004" pitchFamily="2"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b="0" i="0" kern="1200">
          <a:solidFill>
            <a:schemeClr val="tx1"/>
          </a:solidFill>
          <a:latin typeface="Proxima Nova Lt" panose="02000506030000020004" pitchFamily="2"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b="0" i="0" kern="1200">
          <a:solidFill>
            <a:schemeClr val="tx1"/>
          </a:solidFill>
          <a:latin typeface="Proxima Nova Lt" panose="02000506030000020004" pitchFamily="2"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2" userDrawn="1">
          <p15:clr>
            <a:srgbClr val="F26B43"/>
          </p15:clr>
        </p15:guide>
        <p15:guide id="2" pos="460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49E1D671-481B-652D-DA1B-5E3C45FC1BAD}"/>
              </a:ext>
            </a:extLst>
          </p:cNvPr>
          <p:cNvSpPr>
            <a:spLocks noGrp="1"/>
          </p:cNvSpPr>
          <p:nvPr>
            <p:ph type="ftr" sz="quarter" idx="3"/>
          </p:nvPr>
        </p:nvSpPr>
        <p:spPr>
          <a:xfrm>
            <a:off x="8778240" y="7772400"/>
            <a:ext cx="4937760" cy="365760"/>
          </a:xfrm>
          <a:prstGeom prst="rect">
            <a:avLst/>
          </a:prstGeom>
        </p:spPr>
        <p:txBody>
          <a:bodyPr vert="horz" lIns="0" tIns="0" rIns="0" bIns="0" rtlCol="0" anchor="ctr"/>
          <a:lstStyle>
            <a:lvl1pPr algn="r">
              <a:defRPr sz="850" b="0" i="0">
                <a:solidFill>
                  <a:schemeClr val="tx1">
                    <a:tint val="75000"/>
                  </a:schemeClr>
                </a:solidFill>
                <a:latin typeface="Proxima Nova Lt" panose="02000506030000020004" pitchFamily="2" charset="0"/>
              </a:defRPr>
            </a:lvl1pPr>
          </a:lstStyle>
          <a:p>
            <a:r>
              <a:rPr lang="en-US"/>
              <a:t>Welcome to Anywhere</a:t>
            </a:r>
          </a:p>
        </p:txBody>
      </p:sp>
      <p:sp>
        <p:nvSpPr>
          <p:cNvPr id="8" name="Slide Number Placeholder 5">
            <a:extLst>
              <a:ext uri="{FF2B5EF4-FFF2-40B4-BE49-F238E27FC236}">
                <a16:creationId xmlns:a16="http://schemas.microsoft.com/office/drawing/2014/main" id="{28B10626-4C04-0F9B-3AB8-9C720312BDF1}"/>
              </a:ext>
            </a:extLst>
          </p:cNvPr>
          <p:cNvSpPr>
            <a:spLocks noGrp="1"/>
          </p:cNvSpPr>
          <p:nvPr>
            <p:ph type="sldNum" sz="quarter" idx="4"/>
          </p:nvPr>
        </p:nvSpPr>
        <p:spPr>
          <a:xfrm>
            <a:off x="13807440" y="7772400"/>
            <a:ext cx="365760" cy="365760"/>
          </a:xfrm>
          <a:prstGeom prst="rect">
            <a:avLst/>
          </a:prstGeom>
        </p:spPr>
        <p:txBody>
          <a:bodyPr vert="horz" lIns="0" tIns="0" rIns="0" bIns="0" rtlCol="0" anchor="ctr"/>
          <a:lstStyle>
            <a:lvl1pPr algn="r">
              <a:defRPr sz="850" b="0" i="0">
                <a:solidFill>
                  <a:schemeClr val="tx1">
                    <a:tint val="75000"/>
                  </a:schemeClr>
                </a:solidFill>
                <a:latin typeface="Proxima Nova Lt" panose="02000506030000020004" pitchFamily="2" charset="0"/>
              </a:defRPr>
            </a:lvl1pPr>
          </a:lstStyle>
          <a:p>
            <a:fld id="{EE55F809-E95E-4042-9EF5-112C9D282536}" type="slidenum">
              <a:rPr lang="en-US" smtClean="0"/>
              <a:pPr/>
              <a:t>‹#›</a:t>
            </a:fld>
            <a:endParaRPr lang="en-US"/>
          </a:p>
        </p:txBody>
      </p:sp>
    </p:spTree>
    <p:extLst>
      <p:ext uri="{BB962C8B-B14F-4D97-AF65-F5344CB8AC3E}">
        <p14:creationId xmlns:p14="http://schemas.microsoft.com/office/powerpoint/2010/main" val="1352099687"/>
      </p:ext>
    </p:extLst>
  </p:cSld>
  <p:clrMap bg1="lt1" tx1="dk1" bg2="lt2" tx2="dk2" accent1="accent1" accent2="accent2" accent3="accent3" accent4="accent4" accent5="accent5" accent6="accent6" hlink="hlink" folHlink="folHlink"/>
  <p:sldLayoutIdLst>
    <p:sldLayoutId id="2147483679" r:id="rId1"/>
    <p:sldLayoutId id="2147483664" r:id="rId2"/>
    <p:sldLayoutId id="2147483682" r:id="rId3"/>
    <p:sldLayoutId id="2147483700" r:id="rId4"/>
    <p:sldLayoutId id="2147483701" r:id="rId5"/>
    <p:sldLayoutId id="2147483702" r:id="rId6"/>
  </p:sldLayoutIdLst>
  <p:hf hdr="0" dt="0"/>
  <p:txStyles>
    <p:titleStyle>
      <a:lvl1pPr algn="l" defTabSz="1097280" rtl="0" eaLnBrk="1" latinLnBrk="0" hangingPunct="1">
        <a:lnSpc>
          <a:spcPct val="90000"/>
        </a:lnSpc>
        <a:spcBef>
          <a:spcPct val="0"/>
        </a:spcBef>
        <a:buNone/>
        <a:defRPr sz="5280" b="1" i="0" kern="1200">
          <a:solidFill>
            <a:schemeClr val="tx1"/>
          </a:solidFill>
          <a:latin typeface="Adelle Sans Semibold" pitchFamily="2" charset="77"/>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b="0" i="0" kern="1200">
          <a:solidFill>
            <a:schemeClr val="tx1"/>
          </a:solidFill>
          <a:latin typeface="Proxima Nova Lt" panose="02000506030000020004" pitchFamily="2"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b="0" i="0" kern="1200">
          <a:solidFill>
            <a:schemeClr val="tx1"/>
          </a:solidFill>
          <a:latin typeface="Proxima Nova Lt" panose="02000506030000020004" pitchFamily="2"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b="0" i="0" kern="1200">
          <a:solidFill>
            <a:schemeClr val="tx1"/>
          </a:solidFill>
          <a:latin typeface="Proxima Nova Lt" panose="02000506030000020004" pitchFamily="2"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b="0" i="0" kern="1200">
          <a:solidFill>
            <a:schemeClr val="tx1"/>
          </a:solidFill>
          <a:latin typeface="Proxima Nova Lt" panose="02000506030000020004" pitchFamily="2"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b="0" i="0" kern="1200">
          <a:solidFill>
            <a:schemeClr val="tx1"/>
          </a:solidFill>
          <a:latin typeface="Proxima Nova Lt" panose="02000506030000020004" pitchFamily="2"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8717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dt="0"/>
  <p:txStyles>
    <p:titleStyle>
      <a:lvl1pPr algn="l" defTabSz="1097280" rtl="0" eaLnBrk="1" latinLnBrk="0" hangingPunct="1">
        <a:lnSpc>
          <a:spcPct val="90000"/>
        </a:lnSpc>
        <a:spcBef>
          <a:spcPct val="0"/>
        </a:spcBef>
        <a:buNone/>
        <a:defRPr sz="5280" b="1" i="0" kern="1200">
          <a:solidFill>
            <a:schemeClr val="tx1"/>
          </a:solidFill>
          <a:latin typeface="Adelle Sans Semibold" pitchFamily="2" charset="77"/>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b="0" i="0" kern="1200">
          <a:solidFill>
            <a:schemeClr val="tx1"/>
          </a:solidFill>
          <a:latin typeface="Proxima Nova Lt" panose="02000506030000020004" pitchFamily="2"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b="0" i="0" kern="1200">
          <a:solidFill>
            <a:schemeClr val="tx1"/>
          </a:solidFill>
          <a:latin typeface="Proxima Nova Lt" panose="02000506030000020004" pitchFamily="2"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b="0" i="0" kern="1200">
          <a:solidFill>
            <a:schemeClr val="tx1"/>
          </a:solidFill>
          <a:latin typeface="Proxima Nova Lt" panose="02000506030000020004" pitchFamily="2"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b="0" i="0" kern="1200">
          <a:solidFill>
            <a:schemeClr val="tx1"/>
          </a:solidFill>
          <a:latin typeface="Proxima Nova Lt" panose="02000506030000020004" pitchFamily="2"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b="0" i="0" kern="1200">
          <a:solidFill>
            <a:schemeClr val="tx1"/>
          </a:solidFill>
          <a:latin typeface="Proxima Nova Lt" panose="02000506030000020004" pitchFamily="2"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607855"/>
      </p:ext>
    </p:extLst>
  </p:cSld>
  <p:clrMap bg1="lt1" tx1="dk1" bg2="lt2" tx2="dk2" accent1="accent1" accent2="accent2" accent3="accent3" accent4="accent4" accent5="accent5" accent6="accent6" hlink="hlink" folHlink="folHlink"/>
  <p:sldLayoutIdLst>
    <p:sldLayoutId id="2147483698" r:id="rId1"/>
    <p:sldLayoutId id="2147483699" r:id="rId2"/>
  </p:sldLayoutIdLst>
  <p:hf hdr="0" dt="0"/>
  <p:txStyles>
    <p:titleStyle>
      <a:lvl1pPr algn="l" defTabSz="1097280" rtl="0" eaLnBrk="1" latinLnBrk="0" hangingPunct="1">
        <a:lnSpc>
          <a:spcPct val="90000"/>
        </a:lnSpc>
        <a:spcBef>
          <a:spcPct val="0"/>
        </a:spcBef>
        <a:buNone/>
        <a:defRPr sz="5280" b="1" i="0" kern="1200">
          <a:solidFill>
            <a:schemeClr val="tx1"/>
          </a:solidFill>
          <a:latin typeface="Adelle Sans Semibold" pitchFamily="2" charset="77"/>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b="0" i="0" kern="1200">
          <a:solidFill>
            <a:schemeClr val="tx1"/>
          </a:solidFill>
          <a:latin typeface="Proxima Nova Lt" panose="02000506030000020004" pitchFamily="2"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b="0" i="0" kern="1200">
          <a:solidFill>
            <a:schemeClr val="tx1"/>
          </a:solidFill>
          <a:latin typeface="Proxima Nova Lt" panose="02000506030000020004" pitchFamily="2"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b="0" i="0" kern="1200">
          <a:solidFill>
            <a:schemeClr val="tx1"/>
          </a:solidFill>
          <a:latin typeface="Proxima Nova Lt" panose="02000506030000020004" pitchFamily="2"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b="0" i="0" kern="1200">
          <a:solidFill>
            <a:schemeClr val="tx1"/>
          </a:solidFill>
          <a:latin typeface="Proxima Nova Lt" panose="02000506030000020004" pitchFamily="2"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b="0" i="0" kern="1200">
          <a:solidFill>
            <a:schemeClr val="tx1"/>
          </a:solidFill>
          <a:latin typeface="Proxima Nova Lt" panose="02000506030000020004" pitchFamily="2"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microsoft.com/office/2018/10/relationships/comments" Target="../comments/modernComment_11F_101B6C12.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microsoft.com/office/2018/10/relationships/comments" Target="../comments/modernComment_11E_F99DD69D.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jpg"/><Relationship Id="rId12"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7.jpg"/><Relationship Id="rId11" Type="http://schemas.openxmlformats.org/officeDocument/2006/relationships/image" Target="../media/image32.jpeg"/><Relationship Id="rId5" Type="http://schemas.openxmlformats.org/officeDocument/2006/relationships/image" Target="../media/image26.jpg"/><Relationship Id="rId10" Type="http://schemas.openxmlformats.org/officeDocument/2006/relationships/image" Target="../media/image31.jpeg"/><Relationship Id="rId4" Type="http://schemas.openxmlformats.org/officeDocument/2006/relationships/image" Target="../media/image25.jp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hyperlink" Target="https://assets.website-files.com/633f08923c4c519693723aa5/63f7690462db639dcd8b18de_Anywhere%20CSR%20Report%202022.pdf" TargetMode="External"/><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image" Target="../media/image44.emf"/><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emf"/></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hyperlink" Target="https://www.anywhere.re/blog-posts/anywhere-real-estate-inc-reports-full-year-2022-financial-results" TargetMode="External"/><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microsoft.com/office/2018/10/relationships/comments" Target="../comments/modernComment_105_6556EB4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3FB43C-1D4C-177F-8CF5-F454DB72106D}"/>
              </a:ext>
            </a:extLst>
          </p:cNvPr>
          <p:cNvSpPr>
            <a:spLocks noGrp="1"/>
          </p:cNvSpPr>
          <p:nvPr>
            <p:ph type="title"/>
          </p:nvPr>
        </p:nvSpPr>
        <p:spPr/>
        <p:txBody>
          <a:bodyPr/>
          <a:lstStyle/>
          <a:p>
            <a:r>
              <a:rPr lang="en-US"/>
              <a:t>Welcome</a:t>
            </a:r>
            <a:br>
              <a:rPr lang="en-US"/>
            </a:br>
            <a:r>
              <a:rPr lang="en-US"/>
              <a:t>to Anywhere</a:t>
            </a:r>
          </a:p>
        </p:txBody>
      </p:sp>
      <p:sp>
        <p:nvSpPr>
          <p:cNvPr id="5" name="Rectangle 4">
            <a:extLst>
              <a:ext uri="{FF2B5EF4-FFF2-40B4-BE49-F238E27FC236}">
                <a16:creationId xmlns:a16="http://schemas.microsoft.com/office/drawing/2014/main" id="{3B06B9BE-E19A-EA25-C71F-061A7F748737}"/>
              </a:ext>
            </a:extLst>
          </p:cNvPr>
          <p:cNvSpPr/>
          <p:nvPr/>
        </p:nvSpPr>
        <p:spPr>
          <a:xfrm>
            <a:off x="1536192" y="3401568"/>
            <a:ext cx="548640" cy="109728"/>
          </a:xfrm>
          <a:prstGeom prst="rect">
            <a:avLst/>
          </a:prstGeom>
          <a:solidFill>
            <a:srgbClr val="EA5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199009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website&#10;&#10;Description automatically generated">
            <a:extLst>
              <a:ext uri="{FF2B5EF4-FFF2-40B4-BE49-F238E27FC236}">
                <a16:creationId xmlns:a16="http://schemas.microsoft.com/office/drawing/2014/main" id="{81C8F1D2-F162-3EC0-DCD6-71E177E5A1A4}"/>
              </a:ext>
            </a:extLst>
          </p:cNvPr>
          <p:cNvPicPr>
            <a:picLocks noChangeAspect="1"/>
          </p:cNvPicPr>
          <p:nvPr/>
        </p:nvPicPr>
        <p:blipFill>
          <a:blip r:embed="rId2"/>
          <a:stretch>
            <a:fillRect/>
          </a:stretch>
        </p:blipFill>
        <p:spPr>
          <a:xfrm>
            <a:off x="0" y="0"/>
            <a:ext cx="14630400" cy="8229600"/>
          </a:xfrm>
          <a:prstGeom prst="rect">
            <a:avLst/>
          </a:prstGeom>
        </p:spPr>
      </p:pic>
    </p:spTree>
    <p:extLst>
      <p:ext uri="{BB962C8B-B14F-4D97-AF65-F5344CB8AC3E}">
        <p14:creationId xmlns:p14="http://schemas.microsoft.com/office/powerpoint/2010/main" val="2962582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website&#10;&#10;Description automatically generated">
            <a:extLst>
              <a:ext uri="{FF2B5EF4-FFF2-40B4-BE49-F238E27FC236}">
                <a16:creationId xmlns:a16="http://schemas.microsoft.com/office/drawing/2014/main" id="{4D101EBF-70D6-AB09-11A0-FCC8B7D636B8}"/>
              </a:ext>
            </a:extLst>
          </p:cNvPr>
          <p:cNvPicPr>
            <a:picLocks noChangeAspect="1"/>
          </p:cNvPicPr>
          <p:nvPr/>
        </p:nvPicPr>
        <p:blipFill>
          <a:blip r:embed="rId3"/>
          <a:stretch>
            <a:fillRect/>
          </a:stretch>
        </p:blipFill>
        <p:spPr>
          <a:xfrm>
            <a:off x="0" y="0"/>
            <a:ext cx="14630400" cy="8229600"/>
          </a:xfrm>
          <a:prstGeom prst="rect">
            <a:avLst/>
          </a:prstGeom>
        </p:spPr>
      </p:pic>
    </p:spTree>
    <p:extLst>
      <p:ext uri="{BB962C8B-B14F-4D97-AF65-F5344CB8AC3E}">
        <p14:creationId xmlns:p14="http://schemas.microsoft.com/office/powerpoint/2010/main" val="270232594"/>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7DDB1FB-9C92-B25E-AFFF-2E86153758BA}"/>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C014A43A-73D5-3CE9-70A4-1C95081A59DF}"/>
              </a:ext>
            </a:extLst>
          </p:cNvPr>
          <p:cNvSpPr>
            <a:spLocks noGrp="1"/>
          </p:cNvSpPr>
          <p:nvPr>
            <p:ph type="sldNum" sz="quarter" idx="12"/>
          </p:nvPr>
        </p:nvSpPr>
        <p:spPr/>
        <p:txBody>
          <a:bodyPr/>
          <a:lstStyle/>
          <a:p>
            <a:fld id="{7A8CBED3-E304-8A41-BE2A-E8707C646486}" type="slidenum">
              <a:rPr lang="en-US" smtClean="0"/>
              <a:t>12</a:t>
            </a:fld>
            <a:endParaRPr lang="en-US"/>
          </a:p>
        </p:txBody>
      </p:sp>
      <p:pic>
        <p:nvPicPr>
          <p:cNvPr id="5" name="Picture 4" descr="A close-up of a website&#10;&#10;Description automatically generated">
            <a:extLst>
              <a:ext uri="{FF2B5EF4-FFF2-40B4-BE49-F238E27FC236}">
                <a16:creationId xmlns:a16="http://schemas.microsoft.com/office/drawing/2014/main" id="{97578DAE-B181-E0BD-BAE4-91A2F3084F3B}"/>
              </a:ext>
            </a:extLst>
          </p:cNvPr>
          <p:cNvPicPr>
            <a:picLocks noChangeAspect="1"/>
          </p:cNvPicPr>
          <p:nvPr/>
        </p:nvPicPr>
        <p:blipFill>
          <a:blip r:embed="rId2"/>
          <a:stretch>
            <a:fillRect/>
          </a:stretch>
        </p:blipFill>
        <p:spPr>
          <a:xfrm>
            <a:off x="-1" y="0"/>
            <a:ext cx="14630401" cy="8229600"/>
          </a:xfrm>
          <a:prstGeom prst="rect">
            <a:avLst/>
          </a:prstGeom>
        </p:spPr>
      </p:pic>
    </p:spTree>
    <p:extLst>
      <p:ext uri="{BB962C8B-B14F-4D97-AF65-F5344CB8AC3E}">
        <p14:creationId xmlns:p14="http://schemas.microsoft.com/office/powerpoint/2010/main" val="3885462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website&#10;&#10;Description automatically generated">
            <a:extLst>
              <a:ext uri="{FF2B5EF4-FFF2-40B4-BE49-F238E27FC236}">
                <a16:creationId xmlns:a16="http://schemas.microsoft.com/office/drawing/2014/main" id="{F7536C7E-8924-2CB1-AE5D-839007C582C2}"/>
              </a:ext>
            </a:extLst>
          </p:cNvPr>
          <p:cNvPicPr>
            <a:picLocks noChangeAspect="1"/>
          </p:cNvPicPr>
          <p:nvPr/>
        </p:nvPicPr>
        <p:blipFill>
          <a:blip r:embed="rId3"/>
          <a:stretch>
            <a:fillRect/>
          </a:stretch>
        </p:blipFill>
        <p:spPr>
          <a:xfrm>
            <a:off x="0" y="0"/>
            <a:ext cx="14630400" cy="8229600"/>
          </a:xfrm>
          <a:prstGeom prst="rect">
            <a:avLst/>
          </a:prstGeom>
        </p:spPr>
      </p:pic>
    </p:spTree>
    <p:extLst>
      <p:ext uri="{BB962C8B-B14F-4D97-AF65-F5344CB8AC3E}">
        <p14:creationId xmlns:p14="http://schemas.microsoft.com/office/powerpoint/2010/main" val="4187870877"/>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277CA-1024-80D8-A340-8D06ED29AB22}"/>
              </a:ext>
            </a:extLst>
          </p:cNvPr>
          <p:cNvSpPr>
            <a:spLocks noGrp="1"/>
          </p:cNvSpPr>
          <p:nvPr>
            <p:ph type="title"/>
          </p:nvPr>
        </p:nvSpPr>
        <p:spPr/>
        <p:txBody>
          <a:bodyPr/>
          <a:lstStyle/>
          <a:p>
            <a:r>
              <a:rPr lang="en-US"/>
              <a:t>Leadership &amp; History</a:t>
            </a:r>
          </a:p>
        </p:txBody>
      </p:sp>
      <p:sp>
        <p:nvSpPr>
          <p:cNvPr id="3" name="Rectangle 2">
            <a:extLst>
              <a:ext uri="{FF2B5EF4-FFF2-40B4-BE49-F238E27FC236}">
                <a16:creationId xmlns:a16="http://schemas.microsoft.com/office/drawing/2014/main" id="{5036EFC2-0478-4D43-DB2F-C71466464101}"/>
              </a:ext>
            </a:extLst>
          </p:cNvPr>
          <p:cNvSpPr/>
          <p:nvPr/>
        </p:nvSpPr>
        <p:spPr>
          <a:xfrm>
            <a:off x="1426464" y="3291840"/>
            <a:ext cx="768096" cy="109728"/>
          </a:xfrm>
          <a:prstGeom prst="rect">
            <a:avLst/>
          </a:prstGeom>
          <a:solidFill>
            <a:srgbClr val="EB53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953864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5">
            <a:extLst>
              <a:ext uri="{FF2B5EF4-FFF2-40B4-BE49-F238E27FC236}">
                <a16:creationId xmlns:a16="http://schemas.microsoft.com/office/drawing/2014/main" id="{1CF49E1F-06CF-E6E2-4385-428901147B20}"/>
              </a:ext>
            </a:extLst>
          </p:cNvPr>
          <p:cNvSpPr/>
          <p:nvPr/>
        </p:nvSpPr>
        <p:spPr>
          <a:xfrm>
            <a:off x="6084372" y="1600200"/>
            <a:ext cx="0" cy="5715000"/>
          </a:xfrm>
          <a:custGeom>
            <a:avLst/>
            <a:gdLst/>
            <a:ahLst/>
            <a:cxnLst/>
            <a:rect l="l" t="t" r="r" b="b"/>
            <a:pathLst>
              <a:path h="5715000">
                <a:moveTo>
                  <a:pt x="0" y="0"/>
                </a:moveTo>
                <a:lnTo>
                  <a:pt x="0" y="5715000"/>
                </a:lnTo>
              </a:path>
            </a:pathLst>
          </a:custGeom>
          <a:ln w="6350">
            <a:solidFill>
              <a:schemeClr val="bg1">
                <a:lumMod val="85000"/>
              </a:schemeClr>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6">
            <a:extLst>
              <a:ext uri="{FF2B5EF4-FFF2-40B4-BE49-F238E27FC236}">
                <a16:creationId xmlns:a16="http://schemas.microsoft.com/office/drawing/2014/main" id="{45F0D78E-7A94-3A14-1E78-8A2DAD551200}"/>
              </a:ext>
            </a:extLst>
          </p:cNvPr>
          <p:cNvSpPr txBox="1"/>
          <p:nvPr/>
        </p:nvSpPr>
        <p:spPr>
          <a:xfrm>
            <a:off x="2176166" y="6301673"/>
            <a:ext cx="2505710" cy="454659"/>
          </a:xfrm>
          <a:prstGeom prst="rect">
            <a:avLst/>
          </a:prstGeom>
        </p:spPr>
        <p:txBody>
          <a:bodyPr vert="horz" wrap="square" lIns="0" tIns="30480" rIns="0" bIns="0" rtlCol="0">
            <a:spAutoFit/>
          </a:bodyPr>
          <a:lstStyle/>
          <a:p>
            <a:pPr algn="ctr" defTabSz="914400">
              <a:spcBef>
                <a:spcPts val="240"/>
              </a:spcBef>
            </a:pPr>
            <a:r>
              <a:rPr sz="1400" b="1" kern="0">
                <a:solidFill>
                  <a:srgbClr val="020248"/>
                </a:solidFill>
                <a:latin typeface="Adelle Sans"/>
                <a:cs typeface="Adelle Sans"/>
              </a:rPr>
              <a:t>Ryan</a:t>
            </a:r>
            <a:r>
              <a:rPr sz="1400" b="1" kern="0" spc="60">
                <a:solidFill>
                  <a:srgbClr val="020248"/>
                </a:solidFill>
                <a:latin typeface="Adelle Sans"/>
                <a:cs typeface="Adelle Sans"/>
              </a:rPr>
              <a:t> </a:t>
            </a:r>
            <a:r>
              <a:rPr sz="1400" b="1" kern="0" spc="-10">
                <a:solidFill>
                  <a:srgbClr val="020248"/>
                </a:solidFill>
                <a:latin typeface="Adelle Sans"/>
                <a:cs typeface="Adelle Sans"/>
              </a:rPr>
              <a:t>Schneider</a:t>
            </a:r>
            <a:endParaRPr sz="1400" kern="0">
              <a:solidFill>
                <a:sysClr val="windowText" lastClr="000000"/>
              </a:solidFill>
              <a:latin typeface="Adelle Sans"/>
              <a:cs typeface="Adelle Sans"/>
            </a:endParaRPr>
          </a:p>
          <a:p>
            <a:pPr algn="ctr" defTabSz="914400">
              <a:spcBef>
                <a:spcPts val="120"/>
              </a:spcBef>
            </a:pPr>
            <a:r>
              <a:rPr sz="1200" kern="0">
                <a:solidFill>
                  <a:srgbClr val="595959"/>
                </a:solidFill>
                <a:latin typeface="Proxima Nova"/>
                <a:cs typeface="Proxima Nova"/>
              </a:rPr>
              <a:t>Chief</a:t>
            </a:r>
            <a:r>
              <a:rPr sz="1200" kern="0" spc="-20">
                <a:solidFill>
                  <a:srgbClr val="595959"/>
                </a:solidFill>
                <a:latin typeface="Proxima Nova"/>
                <a:cs typeface="Proxima Nova"/>
              </a:rPr>
              <a:t> </a:t>
            </a:r>
            <a:r>
              <a:rPr sz="1200" kern="0">
                <a:solidFill>
                  <a:srgbClr val="595959"/>
                </a:solidFill>
                <a:latin typeface="Proxima Nova"/>
                <a:cs typeface="Proxima Nova"/>
              </a:rPr>
              <a:t>Executive</a:t>
            </a:r>
            <a:r>
              <a:rPr sz="1200" kern="0" spc="-15">
                <a:solidFill>
                  <a:srgbClr val="595959"/>
                </a:solidFill>
                <a:latin typeface="Proxima Nova"/>
                <a:cs typeface="Proxima Nova"/>
              </a:rPr>
              <a:t> </a:t>
            </a:r>
            <a:r>
              <a:rPr sz="1200" kern="0">
                <a:solidFill>
                  <a:srgbClr val="595959"/>
                </a:solidFill>
                <a:latin typeface="Proxima Nova"/>
                <a:cs typeface="Proxima Nova"/>
              </a:rPr>
              <a:t>Officer</a:t>
            </a:r>
            <a:r>
              <a:rPr sz="1200" kern="0" spc="-15">
                <a:solidFill>
                  <a:srgbClr val="595959"/>
                </a:solidFill>
                <a:latin typeface="Proxima Nova"/>
                <a:cs typeface="Proxima Nova"/>
              </a:rPr>
              <a:t> </a:t>
            </a:r>
            <a:r>
              <a:rPr sz="1200" kern="0">
                <a:solidFill>
                  <a:srgbClr val="595959"/>
                </a:solidFill>
                <a:latin typeface="Proxima Nova"/>
                <a:cs typeface="Proxima Nova"/>
              </a:rPr>
              <a:t>and</a:t>
            </a:r>
            <a:r>
              <a:rPr sz="1200" kern="0" spc="-15">
                <a:solidFill>
                  <a:srgbClr val="595959"/>
                </a:solidFill>
                <a:latin typeface="Proxima Nova"/>
                <a:cs typeface="Proxima Nova"/>
              </a:rPr>
              <a:t> </a:t>
            </a:r>
            <a:r>
              <a:rPr sz="1200" kern="0" spc="-10">
                <a:solidFill>
                  <a:srgbClr val="595959"/>
                </a:solidFill>
                <a:latin typeface="Proxima Nova"/>
                <a:cs typeface="Proxima Nova"/>
              </a:rPr>
              <a:t>President</a:t>
            </a:r>
            <a:endParaRPr sz="1200" kern="0">
              <a:solidFill>
                <a:sysClr val="windowText" lastClr="000000"/>
              </a:solidFill>
              <a:latin typeface="Proxima Nova"/>
              <a:cs typeface="Proxima Nova"/>
            </a:endParaRPr>
          </a:p>
        </p:txBody>
      </p:sp>
      <p:sp>
        <p:nvSpPr>
          <p:cNvPr id="15" name="object 7">
            <a:extLst>
              <a:ext uri="{FF2B5EF4-FFF2-40B4-BE49-F238E27FC236}">
                <a16:creationId xmlns:a16="http://schemas.microsoft.com/office/drawing/2014/main" id="{A9E9F1DA-A03B-1A9E-4189-0B846DC75EE0}"/>
              </a:ext>
            </a:extLst>
          </p:cNvPr>
          <p:cNvSpPr txBox="1"/>
          <p:nvPr/>
        </p:nvSpPr>
        <p:spPr>
          <a:xfrm>
            <a:off x="6616700" y="2700751"/>
            <a:ext cx="6597597" cy="3660489"/>
          </a:xfrm>
          <a:prstGeom prst="rect">
            <a:avLst/>
          </a:prstGeom>
        </p:spPr>
        <p:txBody>
          <a:bodyPr vert="horz" wrap="square" lIns="0" tIns="12700" rIns="0" bIns="0" rtlCol="0" anchor="t">
            <a:spAutoFit/>
          </a:bodyPr>
          <a:lstStyle/>
          <a:p>
            <a:pPr marL="12700" marR="5080" defTabSz="914400">
              <a:lnSpc>
                <a:spcPct val="109000"/>
              </a:lnSpc>
              <a:spcBef>
                <a:spcPts val="100"/>
              </a:spcBef>
            </a:pPr>
            <a:r>
              <a:rPr sz="2600" kern="0">
                <a:solidFill>
                  <a:srgbClr val="020248"/>
                </a:solidFill>
                <a:latin typeface="ProximaNova-Light"/>
                <a:cs typeface="ProximaNova-Light"/>
              </a:rPr>
              <a:t>Ryan</a:t>
            </a:r>
            <a:r>
              <a:rPr sz="2600" kern="0" spc="-80">
                <a:solidFill>
                  <a:srgbClr val="020248"/>
                </a:solidFill>
                <a:latin typeface="ProximaNova-Light"/>
                <a:cs typeface="ProximaNova-Light"/>
              </a:rPr>
              <a:t> </a:t>
            </a:r>
            <a:r>
              <a:rPr sz="2600" kern="0" spc="-10">
                <a:solidFill>
                  <a:srgbClr val="020248"/>
                </a:solidFill>
                <a:latin typeface="ProximaNova-Light"/>
                <a:cs typeface="ProximaNova-Light"/>
              </a:rPr>
              <a:t>Schneider</a:t>
            </a:r>
            <a:r>
              <a:rPr sz="2600" kern="0" spc="-65">
                <a:solidFill>
                  <a:srgbClr val="020248"/>
                </a:solidFill>
                <a:latin typeface="ProximaNova-Light"/>
                <a:cs typeface="ProximaNova-Light"/>
              </a:rPr>
              <a:t> </a:t>
            </a:r>
            <a:r>
              <a:rPr sz="2600" kern="0">
                <a:solidFill>
                  <a:srgbClr val="020248"/>
                </a:solidFill>
                <a:latin typeface="ProximaNova-Light"/>
                <a:cs typeface="ProximaNova-Light"/>
              </a:rPr>
              <a:t>became</a:t>
            </a:r>
            <a:r>
              <a:rPr sz="2600" kern="0" spc="-65">
                <a:solidFill>
                  <a:srgbClr val="020248"/>
                </a:solidFill>
                <a:latin typeface="ProximaNova-Light"/>
                <a:cs typeface="ProximaNova-Light"/>
              </a:rPr>
              <a:t> </a:t>
            </a:r>
            <a:r>
              <a:rPr sz="2600" kern="0">
                <a:solidFill>
                  <a:srgbClr val="020248"/>
                </a:solidFill>
                <a:latin typeface="ProximaNova-Light"/>
                <a:cs typeface="ProximaNova-Light"/>
              </a:rPr>
              <a:t>Chief</a:t>
            </a:r>
            <a:r>
              <a:rPr sz="2600" kern="0" spc="-100">
                <a:solidFill>
                  <a:srgbClr val="020248"/>
                </a:solidFill>
                <a:latin typeface="ProximaNova-Light"/>
                <a:cs typeface="ProximaNova-Light"/>
              </a:rPr>
              <a:t> </a:t>
            </a:r>
            <a:r>
              <a:rPr sz="2600" kern="0">
                <a:solidFill>
                  <a:srgbClr val="020248"/>
                </a:solidFill>
                <a:latin typeface="ProximaNova-Light"/>
                <a:cs typeface="ProximaNova-Light"/>
              </a:rPr>
              <a:t>Executive</a:t>
            </a:r>
            <a:r>
              <a:rPr sz="2600" kern="0" spc="-95">
                <a:solidFill>
                  <a:srgbClr val="020248"/>
                </a:solidFill>
                <a:latin typeface="ProximaNova-Light"/>
                <a:cs typeface="ProximaNova-Light"/>
              </a:rPr>
              <a:t> </a:t>
            </a:r>
            <a:r>
              <a:rPr sz="2600" kern="0" spc="-10">
                <a:solidFill>
                  <a:srgbClr val="020248"/>
                </a:solidFill>
                <a:latin typeface="ProximaNova-Light"/>
                <a:cs typeface="ProximaNova-Light"/>
              </a:rPr>
              <a:t>Officer </a:t>
            </a:r>
            <a:r>
              <a:rPr sz="2600" kern="0">
                <a:solidFill>
                  <a:srgbClr val="020248"/>
                </a:solidFill>
                <a:latin typeface="ProximaNova-Light"/>
                <a:cs typeface="ProximaNova-Light"/>
              </a:rPr>
              <a:t>effective</a:t>
            </a:r>
            <a:r>
              <a:rPr sz="2600" kern="0" spc="-65">
                <a:solidFill>
                  <a:srgbClr val="020248"/>
                </a:solidFill>
                <a:latin typeface="ProximaNova-Light"/>
                <a:cs typeface="ProximaNova-Light"/>
              </a:rPr>
              <a:t> </a:t>
            </a:r>
            <a:r>
              <a:rPr sz="2600" kern="0" spc="-10">
                <a:solidFill>
                  <a:srgbClr val="020248"/>
                </a:solidFill>
                <a:latin typeface="ProximaNova-Light"/>
                <a:cs typeface="ProximaNova-Light"/>
              </a:rPr>
              <a:t>December</a:t>
            </a:r>
            <a:r>
              <a:rPr sz="2600" kern="0" spc="-65">
                <a:solidFill>
                  <a:srgbClr val="020248"/>
                </a:solidFill>
                <a:latin typeface="ProximaNova-Light"/>
                <a:cs typeface="ProximaNova-Light"/>
              </a:rPr>
              <a:t> </a:t>
            </a:r>
            <a:r>
              <a:rPr sz="2600" kern="0">
                <a:solidFill>
                  <a:srgbClr val="020248"/>
                </a:solidFill>
                <a:latin typeface="ProximaNova-Light"/>
                <a:cs typeface="ProximaNova-Light"/>
              </a:rPr>
              <a:t>31,</a:t>
            </a:r>
            <a:r>
              <a:rPr sz="2600" kern="0" spc="-65">
                <a:solidFill>
                  <a:srgbClr val="020248"/>
                </a:solidFill>
                <a:latin typeface="ProximaNova-Light"/>
                <a:cs typeface="ProximaNova-Light"/>
              </a:rPr>
              <a:t> </a:t>
            </a:r>
            <a:r>
              <a:rPr sz="2600" kern="0" spc="-50">
                <a:solidFill>
                  <a:srgbClr val="020248"/>
                </a:solidFill>
                <a:latin typeface="ProximaNova-Light"/>
                <a:cs typeface="ProximaNova-Light"/>
              </a:rPr>
              <a:t>2017.</a:t>
            </a:r>
            <a:r>
              <a:rPr sz="2600" kern="0" spc="-60">
                <a:solidFill>
                  <a:srgbClr val="020248"/>
                </a:solidFill>
                <a:latin typeface="ProximaNova-Light"/>
                <a:cs typeface="ProximaNova-Light"/>
              </a:rPr>
              <a:t> </a:t>
            </a:r>
            <a:r>
              <a:rPr sz="2600" kern="0" spc="-25">
                <a:solidFill>
                  <a:srgbClr val="020248"/>
                </a:solidFill>
                <a:latin typeface="ProximaNova-Light"/>
                <a:cs typeface="ProximaNova-Light"/>
              </a:rPr>
              <a:t>He </a:t>
            </a:r>
            <a:r>
              <a:rPr sz="2600" kern="0">
                <a:solidFill>
                  <a:srgbClr val="020248"/>
                </a:solidFill>
                <a:latin typeface="ProximaNova-Light"/>
                <a:cs typeface="ProximaNova-Light"/>
              </a:rPr>
              <a:t>joined</a:t>
            </a:r>
            <a:r>
              <a:rPr sz="2600" kern="0" spc="-80">
                <a:solidFill>
                  <a:srgbClr val="020248"/>
                </a:solidFill>
                <a:latin typeface="ProximaNova-Light"/>
                <a:cs typeface="ProximaNova-Light"/>
              </a:rPr>
              <a:t> </a:t>
            </a:r>
            <a:r>
              <a:rPr sz="2600" kern="0">
                <a:solidFill>
                  <a:srgbClr val="020248"/>
                </a:solidFill>
                <a:latin typeface="ProximaNova-Light"/>
                <a:cs typeface="ProximaNova-Light"/>
              </a:rPr>
              <a:t>the</a:t>
            </a:r>
            <a:r>
              <a:rPr sz="2600" kern="0" spc="-80">
                <a:solidFill>
                  <a:srgbClr val="020248"/>
                </a:solidFill>
                <a:latin typeface="ProximaNova-Light"/>
                <a:cs typeface="ProximaNova-Light"/>
              </a:rPr>
              <a:t> </a:t>
            </a:r>
            <a:r>
              <a:rPr sz="2600" kern="0">
                <a:solidFill>
                  <a:srgbClr val="020248"/>
                </a:solidFill>
                <a:latin typeface="ProximaNova-Light"/>
                <a:cs typeface="ProximaNova-Light"/>
              </a:rPr>
              <a:t>Company</a:t>
            </a:r>
            <a:r>
              <a:rPr sz="2600" kern="0" spc="-80">
                <a:solidFill>
                  <a:srgbClr val="020248"/>
                </a:solidFill>
                <a:latin typeface="ProximaNova-Light"/>
                <a:cs typeface="ProximaNova-Light"/>
              </a:rPr>
              <a:t> </a:t>
            </a:r>
            <a:r>
              <a:rPr sz="2600" kern="0">
                <a:solidFill>
                  <a:srgbClr val="020248"/>
                </a:solidFill>
                <a:latin typeface="ProximaNova-Light"/>
                <a:cs typeface="ProximaNova-Light"/>
              </a:rPr>
              <a:t>as</a:t>
            </a:r>
            <a:r>
              <a:rPr sz="2600" kern="0" spc="-75">
                <a:solidFill>
                  <a:srgbClr val="020248"/>
                </a:solidFill>
                <a:latin typeface="ProximaNova-Light"/>
                <a:cs typeface="ProximaNova-Light"/>
              </a:rPr>
              <a:t> </a:t>
            </a:r>
            <a:r>
              <a:rPr sz="2600" kern="0" spc="-10">
                <a:solidFill>
                  <a:srgbClr val="020248"/>
                </a:solidFill>
                <a:latin typeface="ProximaNova-Light"/>
                <a:cs typeface="ProximaNova-Light"/>
              </a:rPr>
              <a:t>President </a:t>
            </a:r>
            <a:r>
              <a:rPr sz="2600" kern="0">
                <a:solidFill>
                  <a:srgbClr val="020248"/>
                </a:solidFill>
                <a:latin typeface="ProximaNova-Light"/>
                <a:cs typeface="ProximaNova-Light"/>
              </a:rPr>
              <a:t>and</a:t>
            </a:r>
            <a:r>
              <a:rPr sz="2600" kern="0" spc="-100">
                <a:solidFill>
                  <a:srgbClr val="020248"/>
                </a:solidFill>
                <a:latin typeface="ProximaNova-Light"/>
                <a:cs typeface="ProximaNova-Light"/>
              </a:rPr>
              <a:t> </a:t>
            </a:r>
            <a:r>
              <a:rPr sz="2600" kern="0">
                <a:solidFill>
                  <a:srgbClr val="020248"/>
                </a:solidFill>
                <a:latin typeface="ProximaNova-Light"/>
                <a:cs typeface="ProximaNova-Light"/>
              </a:rPr>
              <a:t>Chief</a:t>
            </a:r>
            <a:r>
              <a:rPr sz="2600" kern="0" spc="-95">
                <a:solidFill>
                  <a:srgbClr val="020248"/>
                </a:solidFill>
                <a:latin typeface="ProximaNova-Light"/>
                <a:cs typeface="ProximaNova-Light"/>
              </a:rPr>
              <a:t> </a:t>
            </a:r>
            <a:r>
              <a:rPr sz="2600" kern="0">
                <a:solidFill>
                  <a:srgbClr val="020248"/>
                </a:solidFill>
                <a:latin typeface="ProximaNova-Light"/>
                <a:cs typeface="ProximaNova-Light"/>
              </a:rPr>
              <a:t>Operating</a:t>
            </a:r>
            <a:r>
              <a:rPr sz="2600" kern="0" spc="-100">
                <a:solidFill>
                  <a:srgbClr val="020248"/>
                </a:solidFill>
                <a:latin typeface="ProximaNova-Light"/>
                <a:cs typeface="ProximaNova-Light"/>
              </a:rPr>
              <a:t> </a:t>
            </a:r>
            <a:r>
              <a:rPr sz="2600" kern="0">
                <a:solidFill>
                  <a:srgbClr val="020248"/>
                </a:solidFill>
                <a:latin typeface="ProximaNova-Light"/>
                <a:cs typeface="ProximaNova-Light"/>
              </a:rPr>
              <a:t>Officer</a:t>
            </a:r>
            <a:r>
              <a:rPr sz="2600" kern="0" spc="-95">
                <a:solidFill>
                  <a:srgbClr val="020248"/>
                </a:solidFill>
                <a:latin typeface="ProximaNova-Light"/>
                <a:cs typeface="ProximaNova-Light"/>
              </a:rPr>
              <a:t> </a:t>
            </a:r>
            <a:r>
              <a:rPr sz="2600" kern="0" spc="-25">
                <a:solidFill>
                  <a:srgbClr val="020248"/>
                </a:solidFill>
                <a:latin typeface="ProximaNova-Light"/>
                <a:cs typeface="ProximaNova-Light"/>
              </a:rPr>
              <a:t>in </a:t>
            </a:r>
            <a:r>
              <a:rPr sz="2600" kern="0">
                <a:solidFill>
                  <a:srgbClr val="020248"/>
                </a:solidFill>
                <a:latin typeface="ProximaNova-Light"/>
                <a:cs typeface="ProximaNova-Light"/>
              </a:rPr>
              <a:t>October</a:t>
            </a:r>
            <a:r>
              <a:rPr sz="2600" kern="0" spc="-75">
                <a:solidFill>
                  <a:srgbClr val="020248"/>
                </a:solidFill>
                <a:latin typeface="ProximaNova-Light"/>
                <a:cs typeface="ProximaNova-Light"/>
              </a:rPr>
              <a:t> </a:t>
            </a:r>
            <a:r>
              <a:rPr sz="2600" kern="0">
                <a:solidFill>
                  <a:srgbClr val="020248"/>
                </a:solidFill>
                <a:latin typeface="ProximaNova-Light"/>
                <a:cs typeface="ProximaNova-Light"/>
              </a:rPr>
              <a:t>2017</a:t>
            </a:r>
            <a:r>
              <a:rPr sz="2600" kern="0" spc="-60">
                <a:solidFill>
                  <a:srgbClr val="020248"/>
                </a:solidFill>
                <a:latin typeface="ProximaNova-Light"/>
                <a:cs typeface="ProximaNova-Light"/>
              </a:rPr>
              <a:t> </a:t>
            </a:r>
            <a:r>
              <a:rPr sz="2600" kern="0">
                <a:solidFill>
                  <a:srgbClr val="020248"/>
                </a:solidFill>
                <a:latin typeface="ProximaNova-Light"/>
                <a:cs typeface="ProximaNova-Light"/>
              </a:rPr>
              <a:t>after</a:t>
            </a:r>
            <a:r>
              <a:rPr sz="2600" kern="0" spc="-65">
                <a:solidFill>
                  <a:srgbClr val="020248"/>
                </a:solidFill>
                <a:latin typeface="ProximaNova-Light"/>
                <a:cs typeface="ProximaNova-Light"/>
              </a:rPr>
              <a:t> </a:t>
            </a:r>
            <a:r>
              <a:rPr sz="2600" kern="0">
                <a:solidFill>
                  <a:srgbClr val="020248"/>
                </a:solidFill>
                <a:latin typeface="ProximaNova-Light"/>
                <a:cs typeface="ProximaNova-Light"/>
              </a:rPr>
              <a:t>nearly</a:t>
            </a:r>
            <a:r>
              <a:rPr sz="2600" kern="0" spc="-60">
                <a:solidFill>
                  <a:srgbClr val="020248"/>
                </a:solidFill>
                <a:latin typeface="ProximaNova-Light"/>
                <a:cs typeface="ProximaNova-Light"/>
              </a:rPr>
              <a:t> </a:t>
            </a:r>
            <a:r>
              <a:rPr sz="2600" kern="0">
                <a:solidFill>
                  <a:srgbClr val="020248"/>
                </a:solidFill>
                <a:latin typeface="ProximaNova-Light"/>
                <a:cs typeface="ProximaNova-Light"/>
              </a:rPr>
              <a:t>15</a:t>
            </a:r>
            <a:r>
              <a:rPr sz="2600" kern="0" spc="-60">
                <a:solidFill>
                  <a:srgbClr val="020248"/>
                </a:solidFill>
                <a:latin typeface="ProximaNova-Light"/>
                <a:cs typeface="ProximaNova-Light"/>
              </a:rPr>
              <a:t> </a:t>
            </a:r>
            <a:r>
              <a:rPr sz="2600" kern="0" spc="-10">
                <a:solidFill>
                  <a:srgbClr val="020248"/>
                </a:solidFill>
                <a:latin typeface="ProximaNova-Light"/>
                <a:cs typeface="ProximaNova-Light"/>
              </a:rPr>
              <a:t>years </a:t>
            </a:r>
            <a:r>
              <a:rPr sz="2600" kern="0">
                <a:solidFill>
                  <a:srgbClr val="020248"/>
                </a:solidFill>
                <a:latin typeface="ProximaNova-Light"/>
                <a:cs typeface="ProximaNova-Light"/>
              </a:rPr>
              <a:t>of</a:t>
            </a:r>
            <a:r>
              <a:rPr sz="2600" kern="0" spc="-114">
                <a:solidFill>
                  <a:srgbClr val="020248"/>
                </a:solidFill>
                <a:latin typeface="ProximaNova-Light"/>
                <a:cs typeface="ProximaNova-Light"/>
              </a:rPr>
              <a:t> </a:t>
            </a:r>
            <a:r>
              <a:rPr sz="2600" kern="0">
                <a:solidFill>
                  <a:srgbClr val="020248"/>
                </a:solidFill>
                <a:latin typeface="ProximaNova-Light"/>
                <a:cs typeface="ProximaNova-Light"/>
              </a:rPr>
              <a:t>senior</a:t>
            </a:r>
            <a:r>
              <a:rPr sz="2600" kern="0" spc="-100">
                <a:solidFill>
                  <a:srgbClr val="020248"/>
                </a:solidFill>
                <a:latin typeface="ProximaNova-Light"/>
                <a:cs typeface="ProximaNova-Light"/>
              </a:rPr>
              <a:t> </a:t>
            </a:r>
            <a:r>
              <a:rPr sz="2600" kern="0" spc="-10">
                <a:solidFill>
                  <a:srgbClr val="020248"/>
                </a:solidFill>
                <a:latin typeface="ProximaNova-Light"/>
                <a:cs typeface="ProximaNova-Light"/>
              </a:rPr>
              <a:t>leadership</a:t>
            </a:r>
            <a:r>
              <a:rPr sz="2600" kern="0" spc="-100">
                <a:solidFill>
                  <a:srgbClr val="020248"/>
                </a:solidFill>
                <a:latin typeface="ProximaNova-Light"/>
                <a:cs typeface="ProximaNova-Light"/>
              </a:rPr>
              <a:t> </a:t>
            </a:r>
            <a:r>
              <a:rPr sz="2600" kern="0" spc="-10">
                <a:solidFill>
                  <a:srgbClr val="020248"/>
                </a:solidFill>
                <a:latin typeface="ProximaNova-Light"/>
                <a:cs typeface="ProximaNova-Light"/>
              </a:rPr>
              <a:t>experience</a:t>
            </a:r>
            <a:r>
              <a:rPr sz="2600" kern="0" spc="-100">
                <a:solidFill>
                  <a:srgbClr val="020248"/>
                </a:solidFill>
                <a:latin typeface="ProximaNova-Light"/>
                <a:cs typeface="ProximaNova-Light"/>
              </a:rPr>
              <a:t> </a:t>
            </a:r>
            <a:r>
              <a:rPr sz="2600" kern="0" spc="-25">
                <a:solidFill>
                  <a:srgbClr val="020248"/>
                </a:solidFill>
                <a:latin typeface="ProximaNova-Light"/>
                <a:cs typeface="ProximaNova-Light"/>
              </a:rPr>
              <a:t>at </a:t>
            </a:r>
            <a:r>
              <a:rPr sz="2600" kern="0">
                <a:solidFill>
                  <a:srgbClr val="020248"/>
                </a:solidFill>
                <a:latin typeface="ProximaNova-Light"/>
                <a:cs typeface="ProximaNova-Light"/>
              </a:rPr>
              <a:t>Capital</a:t>
            </a:r>
            <a:r>
              <a:rPr sz="2600" kern="0" spc="-70">
                <a:solidFill>
                  <a:srgbClr val="020248"/>
                </a:solidFill>
                <a:latin typeface="ProximaNova-Light"/>
                <a:cs typeface="ProximaNova-Light"/>
              </a:rPr>
              <a:t> </a:t>
            </a:r>
            <a:r>
              <a:rPr sz="2600" kern="0">
                <a:solidFill>
                  <a:srgbClr val="020248"/>
                </a:solidFill>
                <a:latin typeface="ProximaNova-Light"/>
                <a:cs typeface="ProximaNova-Light"/>
              </a:rPr>
              <a:t>One</a:t>
            </a:r>
            <a:r>
              <a:rPr sz="2600" kern="0" spc="-70">
                <a:solidFill>
                  <a:srgbClr val="020248"/>
                </a:solidFill>
                <a:latin typeface="ProximaNova-Light"/>
                <a:cs typeface="ProximaNova-Light"/>
              </a:rPr>
              <a:t> </a:t>
            </a:r>
            <a:r>
              <a:rPr sz="2600" kern="0" spc="-10">
                <a:solidFill>
                  <a:srgbClr val="020248"/>
                </a:solidFill>
                <a:latin typeface="ProximaNova-Light"/>
                <a:cs typeface="ProximaNova-Light"/>
              </a:rPr>
              <a:t>Financial</a:t>
            </a:r>
            <a:r>
              <a:rPr sz="2600" kern="0" spc="-70">
                <a:solidFill>
                  <a:srgbClr val="020248"/>
                </a:solidFill>
                <a:latin typeface="ProximaNova-Light"/>
                <a:cs typeface="ProximaNova-Light"/>
              </a:rPr>
              <a:t> </a:t>
            </a:r>
            <a:r>
              <a:rPr sz="2600" kern="0" spc="-20">
                <a:solidFill>
                  <a:srgbClr val="020248"/>
                </a:solidFill>
                <a:latin typeface="ProximaNova-Light"/>
                <a:cs typeface="ProximaNova-Light"/>
              </a:rPr>
              <a:t>Corporation.</a:t>
            </a:r>
            <a:endParaRPr sz="2600" kern="0">
              <a:solidFill>
                <a:sysClr val="windowText" lastClr="000000"/>
              </a:solidFill>
              <a:latin typeface="ProximaNova-Light"/>
              <a:cs typeface="ProximaNova-Light"/>
            </a:endParaRPr>
          </a:p>
          <a:p>
            <a:pPr marL="12700" marR="168275" defTabSz="914400">
              <a:lnSpc>
                <a:spcPct val="109000"/>
              </a:lnSpc>
              <a:spcBef>
                <a:spcPts val="1435"/>
              </a:spcBef>
            </a:pPr>
            <a:r>
              <a:rPr sz="2600" kern="0">
                <a:solidFill>
                  <a:srgbClr val="020248"/>
                </a:solidFill>
                <a:latin typeface="ProximaNova-Light"/>
                <a:cs typeface="ProximaNova-Light"/>
              </a:rPr>
              <a:t>He</a:t>
            </a:r>
            <a:r>
              <a:rPr sz="2600" kern="0" spc="-45">
                <a:solidFill>
                  <a:srgbClr val="020248"/>
                </a:solidFill>
                <a:latin typeface="ProximaNova-Light"/>
                <a:cs typeface="ProximaNova-Light"/>
              </a:rPr>
              <a:t> </a:t>
            </a:r>
            <a:r>
              <a:rPr sz="2600" kern="0">
                <a:solidFill>
                  <a:srgbClr val="020248"/>
                </a:solidFill>
                <a:latin typeface="ProximaNova-Light"/>
                <a:cs typeface="ProximaNova-Light"/>
              </a:rPr>
              <a:t>is</a:t>
            </a:r>
            <a:r>
              <a:rPr sz="2600" kern="0" spc="-35">
                <a:solidFill>
                  <a:srgbClr val="020248"/>
                </a:solidFill>
                <a:latin typeface="ProximaNova-Light"/>
                <a:cs typeface="ProximaNova-Light"/>
              </a:rPr>
              <a:t> </a:t>
            </a:r>
            <a:r>
              <a:rPr lang="en-US" sz="2600" kern="0">
                <a:solidFill>
                  <a:srgbClr val="020248"/>
                </a:solidFill>
                <a:latin typeface="ProximaNova-Light"/>
                <a:cs typeface="ProximaNova-Light"/>
              </a:rPr>
              <a:t>also a</a:t>
            </a:r>
            <a:r>
              <a:rPr lang="en-US" sz="2600" kern="0" spc="-30">
                <a:solidFill>
                  <a:srgbClr val="020248"/>
                </a:solidFill>
                <a:latin typeface="ProximaNova-Light"/>
                <a:cs typeface="ProximaNova-Light"/>
              </a:rPr>
              <a:t> </a:t>
            </a:r>
            <a:r>
              <a:rPr sz="2600" kern="0">
                <a:solidFill>
                  <a:srgbClr val="020248"/>
                </a:solidFill>
                <a:latin typeface="ProximaNova-Light"/>
                <a:cs typeface="ProximaNova-Light"/>
              </a:rPr>
              <a:t>member</a:t>
            </a:r>
            <a:r>
              <a:rPr sz="2600" kern="0" spc="-35">
                <a:solidFill>
                  <a:srgbClr val="020248"/>
                </a:solidFill>
                <a:latin typeface="ProximaNova-Light"/>
                <a:cs typeface="ProximaNova-Light"/>
              </a:rPr>
              <a:t> </a:t>
            </a:r>
            <a:r>
              <a:rPr sz="2600" kern="0">
                <a:solidFill>
                  <a:srgbClr val="020248"/>
                </a:solidFill>
                <a:latin typeface="ProximaNova-Light"/>
                <a:cs typeface="ProximaNova-Light"/>
              </a:rPr>
              <a:t>of</a:t>
            </a:r>
            <a:r>
              <a:rPr sz="2600" kern="0" spc="-35">
                <a:solidFill>
                  <a:srgbClr val="020248"/>
                </a:solidFill>
                <a:latin typeface="ProximaNova-Light"/>
                <a:cs typeface="ProximaNova-Light"/>
              </a:rPr>
              <a:t> </a:t>
            </a:r>
            <a:r>
              <a:rPr sz="2600" kern="0">
                <a:solidFill>
                  <a:srgbClr val="020248"/>
                </a:solidFill>
                <a:latin typeface="ProximaNova-Light"/>
                <a:cs typeface="ProximaNova-Light"/>
              </a:rPr>
              <a:t>the</a:t>
            </a:r>
            <a:r>
              <a:rPr sz="2600" kern="0" spc="-30">
                <a:solidFill>
                  <a:srgbClr val="020248"/>
                </a:solidFill>
                <a:latin typeface="ProximaNova-Light"/>
                <a:cs typeface="ProximaNova-Light"/>
              </a:rPr>
              <a:t> </a:t>
            </a:r>
            <a:r>
              <a:rPr sz="2600" kern="0" spc="-10">
                <a:solidFill>
                  <a:srgbClr val="020248"/>
                </a:solidFill>
                <a:latin typeface="ProximaNova-Light"/>
                <a:cs typeface="ProximaNova-Light"/>
              </a:rPr>
              <a:t>Anywhere </a:t>
            </a:r>
            <a:r>
              <a:rPr sz="2600" kern="0">
                <a:solidFill>
                  <a:srgbClr val="020248"/>
                </a:solidFill>
                <a:latin typeface="ProximaNova-Light"/>
                <a:cs typeface="ProximaNova-Light"/>
              </a:rPr>
              <a:t>Board</a:t>
            </a:r>
            <a:r>
              <a:rPr sz="2600" kern="0" spc="-75">
                <a:solidFill>
                  <a:srgbClr val="020248"/>
                </a:solidFill>
                <a:latin typeface="ProximaNova-Light"/>
                <a:cs typeface="ProximaNova-Light"/>
              </a:rPr>
              <a:t> </a:t>
            </a:r>
            <a:r>
              <a:rPr sz="2600" kern="0">
                <a:solidFill>
                  <a:srgbClr val="020248"/>
                </a:solidFill>
                <a:latin typeface="ProximaNova-Light"/>
                <a:cs typeface="ProximaNova-Light"/>
              </a:rPr>
              <a:t>of</a:t>
            </a:r>
            <a:r>
              <a:rPr sz="2600" kern="0" spc="-70">
                <a:solidFill>
                  <a:srgbClr val="020248"/>
                </a:solidFill>
                <a:latin typeface="ProximaNova-Light"/>
                <a:cs typeface="ProximaNova-Light"/>
              </a:rPr>
              <a:t> </a:t>
            </a:r>
            <a:r>
              <a:rPr sz="2600" kern="0" spc="-10">
                <a:solidFill>
                  <a:srgbClr val="020248"/>
                </a:solidFill>
                <a:latin typeface="ProximaNova-Light"/>
                <a:cs typeface="ProximaNova-Light"/>
              </a:rPr>
              <a:t>Directors.</a:t>
            </a:r>
            <a:endParaRPr sz="2600" kern="0">
              <a:solidFill>
                <a:sysClr val="windowText" lastClr="000000"/>
              </a:solidFill>
              <a:latin typeface="ProximaNova-Light"/>
              <a:cs typeface="ProximaNova-Light"/>
            </a:endParaRPr>
          </a:p>
        </p:txBody>
      </p:sp>
      <p:sp>
        <p:nvSpPr>
          <p:cNvPr id="17" name="object 9">
            <a:extLst>
              <a:ext uri="{FF2B5EF4-FFF2-40B4-BE49-F238E27FC236}">
                <a16:creationId xmlns:a16="http://schemas.microsoft.com/office/drawing/2014/main" id="{487EE7E6-58A1-1400-401D-7E935E6F42C3}"/>
              </a:ext>
            </a:extLst>
          </p:cNvPr>
          <p:cNvSpPr txBox="1">
            <a:spLocks/>
          </p:cNvSpPr>
          <p:nvPr/>
        </p:nvSpPr>
        <p:spPr>
          <a:xfrm>
            <a:off x="673100" y="808351"/>
            <a:ext cx="1887855" cy="482600"/>
          </a:xfrm>
          <a:prstGeom prst="rect">
            <a:avLst/>
          </a:prstGeom>
        </p:spPr>
        <p:txBody>
          <a:bodyPr vert="horz" wrap="square" lIns="0" tIns="12700" rIns="0" bIns="0" rtlCol="0">
            <a:spAutoFit/>
          </a:bodyPr>
          <a:lstStyle>
            <a:lvl1pPr>
              <a:defRPr sz="3000" b="0" i="0">
                <a:solidFill>
                  <a:srgbClr val="020248"/>
                </a:solidFill>
                <a:latin typeface="AdelleSans-Semibold"/>
                <a:ea typeface="+mj-ea"/>
                <a:cs typeface="AdelleSans-Semibold"/>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3000" b="0" i="0" u="none" strike="noStrike" kern="0" cap="none" spc="-60" normalizeH="0" baseline="0" noProof="0">
                <a:ln>
                  <a:noFill/>
                </a:ln>
                <a:solidFill>
                  <a:srgbClr val="020248"/>
                </a:solidFill>
                <a:effectLst/>
                <a:uLnTx/>
                <a:uFillTx/>
                <a:latin typeface="AdelleSans-Semibold"/>
                <a:ea typeface="+mj-ea"/>
              </a:rPr>
              <a:t>Leadership</a:t>
            </a:r>
          </a:p>
        </p:txBody>
      </p:sp>
      <p:sp>
        <p:nvSpPr>
          <p:cNvPr id="18" name="Slide Number Placeholder 17">
            <a:extLst>
              <a:ext uri="{FF2B5EF4-FFF2-40B4-BE49-F238E27FC236}">
                <a16:creationId xmlns:a16="http://schemas.microsoft.com/office/drawing/2014/main" id="{26F40025-3DD2-1382-8E3C-5A03340C7E11}"/>
              </a:ext>
            </a:extLst>
          </p:cNvPr>
          <p:cNvSpPr>
            <a:spLocks noGrp="1"/>
          </p:cNvSpPr>
          <p:nvPr>
            <p:ph type="sldNum" sz="quarter" idx="11"/>
          </p:nvPr>
        </p:nvSpPr>
        <p:spPr/>
        <p:txBody>
          <a:bodyPr/>
          <a:lstStyle/>
          <a:p>
            <a:fld id="{EE55F809-E95E-4042-9EF5-112C9D282536}" type="slidenum">
              <a:rPr lang="en-US" smtClean="0"/>
              <a:pPr/>
              <a:t>15</a:t>
            </a:fld>
            <a:endParaRPr lang="en-US"/>
          </a:p>
        </p:txBody>
      </p:sp>
      <p:sp>
        <p:nvSpPr>
          <p:cNvPr id="19" name="Footer Placeholder 18">
            <a:extLst>
              <a:ext uri="{FF2B5EF4-FFF2-40B4-BE49-F238E27FC236}">
                <a16:creationId xmlns:a16="http://schemas.microsoft.com/office/drawing/2014/main" id="{A3BF927E-D606-92FD-36FF-FD649568C614}"/>
              </a:ext>
            </a:extLst>
          </p:cNvPr>
          <p:cNvSpPr>
            <a:spLocks noGrp="1"/>
          </p:cNvSpPr>
          <p:nvPr>
            <p:ph type="ftr" sz="quarter" idx="10"/>
          </p:nvPr>
        </p:nvSpPr>
        <p:spPr/>
        <p:txBody>
          <a:bodyPr/>
          <a:lstStyle/>
          <a:p>
            <a:r>
              <a:rPr lang="en-US"/>
              <a:t>Welcome to Anywhere</a:t>
            </a:r>
          </a:p>
        </p:txBody>
      </p:sp>
      <p:pic>
        <p:nvPicPr>
          <p:cNvPr id="3" name="object 8">
            <a:extLst>
              <a:ext uri="{FF2B5EF4-FFF2-40B4-BE49-F238E27FC236}">
                <a16:creationId xmlns:a16="http://schemas.microsoft.com/office/drawing/2014/main" id="{9CACBE8E-9854-09C4-88E6-19999894AE10}"/>
              </a:ext>
            </a:extLst>
          </p:cNvPr>
          <p:cNvPicPr/>
          <p:nvPr/>
        </p:nvPicPr>
        <p:blipFill>
          <a:blip r:embed="rId2" cstate="print"/>
          <a:stretch>
            <a:fillRect/>
          </a:stretch>
        </p:blipFill>
        <p:spPr>
          <a:xfrm>
            <a:off x="1371600" y="1828800"/>
            <a:ext cx="4114799" cy="4343400"/>
          </a:xfrm>
          <a:prstGeom prst="rect">
            <a:avLst/>
          </a:prstGeom>
        </p:spPr>
      </p:pic>
    </p:spTree>
    <p:extLst>
      <p:ext uri="{BB962C8B-B14F-4D97-AF65-F5344CB8AC3E}">
        <p14:creationId xmlns:p14="http://schemas.microsoft.com/office/powerpoint/2010/main" val="119654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196E6D-E238-9F3A-DB35-49EB7AA15E3C}"/>
              </a:ext>
            </a:extLst>
          </p:cNvPr>
          <p:cNvSpPr>
            <a:spLocks noGrp="1"/>
          </p:cNvSpPr>
          <p:nvPr>
            <p:ph type="body" sz="quarter" idx="15"/>
          </p:nvPr>
        </p:nvSpPr>
        <p:spPr/>
        <p:txBody>
          <a:bodyPr/>
          <a:lstStyle/>
          <a:p>
            <a:r>
              <a:rPr lang="en-US"/>
              <a:t>LEADERSHIP &amp; HISTORY</a:t>
            </a:r>
          </a:p>
        </p:txBody>
      </p:sp>
      <p:sp>
        <p:nvSpPr>
          <p:cNvPr id="27" name="object 2">
            <a:extLst>
              <a:ext uri="{FF2B5EF4-FFF2-40B4-BE49-F238E27FC236}">
                <a16:creationId xmlns:a16="http://schemas.microsoft.com/office/drawing/2014/main" id="{B9F05E18-F8FB-9137-9301-A225C9F9D0A5}"/>
              </a:ext>
            </a:extLst>
          </p:cNvPr>
          <p:cNvSpPr txBox="1">
            <a:spLocks/>
          </p:cNvSpPr>
          <p:nvPr/>
        </p:nvSpPr>
        <p:spPr>
          <a:xfrm>
            <a:off x="673100" y="808351"/>
            <a:ext cx="7924362" cy="474489"/>
          </a:xfrm>
          <a:prstGeom prst="rect">
            <a:avLst/>
          </a:prstGeom>
        </p:spPr>
        <p:txBody>
          <a:bodyPr vert="horz" wrap="square" lIns="0" tIns="12700" rIns="0" bIns="0" rtlCol="0">
            <a:spAutoFit/>
          </a:bodyPr>
          <a:lstStyle>
            <a:lvl1pPr>
              <a:defRPr sz="3000" b="0" i="0">
                <a:solidFill>
                  <a:srgbClr val="020248"/>
                </a:solidFill>
                <a:latin typeface="AdelleSans-Semibold"/>
                <a:ea typeface="+mj-ea"/>
                <a:cs typeface="AdelleSans-Semibold"/>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3000" b="0" i="0" u="none" strike="noStrike" kern="0" cap="none" spc="-25" normalizeH="0" baseline="0" noProof="0">
                <a:ln>
                  <a:noFill/>
                </a:ln>
                <a:solidFill>
                  <a:srgbClr val="020248"/>
                </a:solidFill>
                <a:effectLst/>
                <a:uLnTx/>
                <a:uFillTx/>
                <a:latin typeface="AdelleSans-Semibold"/>
                <a:ea typeface="+mj-ea"/>
              </a:rPr>
              <a:t>Anywhere</a:t>
            </a:r>
            <a:r>
              <a:rPr kumimoji="0" lang="en-US" sz="3000" b="0" i="0" u="none" strike="noStrike" kern="0" cap="none" spc="-95" normalizeH="0" baseline="0" noProof="0">
                <a:ln>
                  <a:noFill/>
                </a:ln>
                <a:solidFill>
                  <a:srgbClr val="020248"/>
                </a:solidFill>
                <a:effectLst/>
                <a:uLnTx/>
                <a:uFillTx/>
                <a:latin typeface="AdelleSans-Semibold"/>
                <a:ea typeface="+mj-ea"/>
              </a:rPr>
              <a:t> </a:t>
            </a:r>
            <a:r>
              <a:rPr kumimoji="0" lang="en-US" sz="3000" b="0" i="0" u="none" strike="noStrike" kern="0" cap="none" spc="-45" normalizeH="0" baseline="0" noProof="0">
                <a:ln>
                  <a:noFill/>
                </a:ln>
                <a:solidFill>
                  <a:srgbClr val="020248"/>
                </a:solidFill>
                <a:effectLst/>
                <a:uLnTx/>
                <a:uFillTx/>
                <a:latin typeface="AdelleSans-Semibold"/>
                <a:ea typeface="+mj-ea"/>
              </a:rPr>
              <a:t>Executive Management</a:t>
            </a:r>
            <a:r>
              <a:rPr kumimoji="0" lang="en-US" sz="3000" b="0" i="0" u="none" strike="noStrike" kern="0" cap="none" spc="-90" normalizeH="0" baseline="0" noProof="0">
                <a:ln>
                  <a:noFill/>
                </a:ln>
                <a:solidFill>
                  <a:srgbClr val="020248"/>
                </a:solidFill>
                <a:effectLst/>
                <a:uLnTx/>
                <a:uFillTx/>
                <a:latin typeface="AdelleSans-Semibold"/>
                <a:ea typeface="+mj-ea"/>
              </a:rPr>
              <a:t> </a:t>
            </a:r>
            <a:r>
              <a:rPr kumimoji="0" lang="en-US" sz="3000" b="0" i="0" u="none" strike="noStrike" kern="0" cap="none" spc="-60" normalizeH="0" baseline="0" noProof="0">
                <a:ln>
                  <a:noFill/>
                </a:ln>
                <a:solidFill>
                  <a:srgbClr val="020248"/>
                </a:solidFill>
                <a:effectLst/>
                <a:uLnTx/>
                <a:uFillTx/>
                <a:latin typeface="AdelleSans-Semibold"/>
                <a:ea typeface="+mj-ea"/>
              </a:rPr>
              <a:t>Committee</a:t>
            </a:r>
          </a:p>
        </p:txBody>
      </p:sp>
      <p:grpSp>
        <p:nvGrpSpPr>
          <p:cNvPr id="16" name="Group 15">
            <a:extLst>
              <a:ext uri="{FF2B5EF4-FFF2-40B4-BE49-F238E27FC236}">
                <a16:creationId xmlns:a16="http://schemas.microsoft.com/office/drawing/2014/main" id="{CA781925-7541-06BC-7DC8-BBF5C15F12D0}"/>
              </a:ext>
            </a:extLst>
          </p:cNvPr>
          <p:cNvGrpSpPr/>
          <p:nvPr/>
        </p:nvGrpSpPr>
        <p:grpSpPr>
          <a:xfrm>
            <a:off x="5176542" y="4660492"/>
            <a:ext cx="3205634" cy="1328548"/>
            <a:chOff x="914400" y="1800477"/>
            <a:chExt cx="3205634" cy="1328548"/>
          </a:xfrm>
        </p:grpSpPr>
        <p:pic>
          <p:nvPicPr>
            <p:cNvPr id="28" name="object 3">
              <a:extLst>
                <a:ext uri="{FF2B5EF4-FFF2-40B4-BE49-F238E27FC236}">
                  <a16:creationId xmlns:a16="http://schemas.microsoft.com/office/drawing/2014/main" id="{E66EC71C-20A0-998A-91C5-6B8A42CEC0F2}"/>
                </a:ext>
              </a:extLst>
            </p:cNvPr>
            <p:cNvPicPr/>
            <p:nvPr/>
          </p:nvPicPr>
          <p:blipFill>
            <a:blip r:embed="rId3" cstate="print"/>
            <a:stretch>
              <a:fillRect/>
            </a:stretch>
          </p:blipFill>
          <p:spPr>
            <a:xfrm>
              <a:off x="914400" y="1874520"/>
              <a:ext cx="1254505" cy="1254505"/>
            </a:xfrm>
            <a:prstGeom prst="rect">
              <a:avLst/>
            </a:prstGeom>
          </p:spPr>
        </p:pic>
        <p:sp>
          <p:nvSpPr>
            <p:cNvPr id="29" name="object 4">
              <a:extLst>
                <a:ext uri="{FF2B5EF4-FFF2-40B4-BE49-F238E27FC236}">
                  <a16:creationId xmlns:a16="http://schemas.microsoft.com/office/drawing/2014/main" id="{C3E0BAA6-EB55-9F84-C433-3681CA186E07}"/>
                </a:ext>
              </a:extLst>
            </p:cNvPr>
            <p:cNvSpPr txBox="1"/>
            <p:nvPr/>
          </p:nvSpPr>
          <p:spPr>
            <a:xfrm>
              <a:off x="2340764" y="1800477"/>
              <a:ext cx="1779270" cy="632289"/>
            </a:xfrm>
            <a:prstGeom prst="rect">
              <a:avLst/>
            </a:prstGeom>
          </p:spPr>
          <p:txBody>
            <a:bodyPr vert="horz" wrap="square" lIns="0" tIns="10795" rIns="0" bIns="0" rtlCol="0">
              <a:spAutoFit/>
            </a:bodyPr>
            <a:lstStyle/>
            <a:p>
              <a:pPr marL="12700" marR="5080" defTabSz="914400">
                <a:lnSpc>
                  <a:spcPct val="109100"/>
                </a:lnSpc>
                <a:spcBef>
                  <a:spcPts val="85"/>
                </a:spcBef>
              </a:pPr>
              <a:r>
                <a:rPr sz="1400" b="1" kern="0">
                  <a:solidFill>
                    <a:srgbClr val="020248"/>
                  </a:solidFill>
                  <a:latin typeface="Adelle Sans"/>
                  <a:cs typeface="Adelle Sans"/>
                </a:rPr>
                <a:t>Charlotte </a:t>
              </a:r>
              <a:r>
                <a:rPr sz="1400" b="1" kern="0" spc="-10">
                  <a:solidFill>
                    <a:srgbClr val="020248"/>
                  </a:solidFill>
                  <a:latin typeface="Adelle Sans"/>
                  <a:cs typeface="Adelle Sans"/>
                </a:rPr>
                <a:t>Simonelli </a:t>
              </a:r>
              <a:br>
                <a:rPr lang="en-US" sz="1400" b="1" kern="0" spc="-10">
                  <a:solidFill>
                    <a:srgbClr val="020248"/>
                  </a:solidFill>
                  <a:latin typeface="Adelle Sans"/>
                  <a:cs typeface="Adelle Sans"/>
                </a:rPr>
              </a:br>
              <a:r>
                <a:rPr sz="1200" kern="0">
                  <a:solidFill>
                    <a:schemeClr val="tx1">
                      <a:lumMod val="50000"/>
                      <a:lumOff val="50000"/>
                    </a:schemeClr>
                  </a:solidFill>
                  <a:latin typeface="Proxima Nova"/>
                  <a:cs typeface="Proxima Nova"/>
                </a:rPr>
                <a:t>Executive</a:t>
              </a:r>
              <a:r>
                <a:rPr sz="1200" kern="0" spc="-30">
                  <a:solidFill>
                    <a:schemeClr val="tx1">
                      <a:lumMod val="50000"/>
                      <a:lumOff val="50000"/>
                    </a:schemeClr>
                  </a:solidFill>
                  <a:latin typeface="Proxima Nova"/>
                  <a:cs typeface="Proxima Nova"/>
                </a:rPr>
                <a:t> </a:t>
              </a:r>
              <a:r>
                <a:rPr sz="1200" kern="0">
                  <a:solidFill>
                    <a:schemeClr val="tx1">
                      <a:lumMod val="50000"/>
                      <a:lumOff val="50000"/>
                    </a:schemeClr>
                  </a:solidFill>
                  <a:latin typeface="Proxima Nova"/>
                  <a:cs typeface="Proxima Nova"/>
                </a:rPr>
                <a:t>Vice</a:t>
              </a:r>
              <a:r>
                <a:rPr sz="1200" kern="0" spc="-15">
                  <a:solidFill>
                    <a:schemeClr val="tx1">
                      <a:lumMod val="50000"/>
                      <a:lumOff val="50000"/>
                    </a:schemeClr>
                  </a:solidFill>
                  <a:latin typeface="Proxima Nova"/>
                  <a:cs typeface="Proxima Nova"/>
                </a:rPr>
                <a:t> </a:t>
              </a:r>
              <a:r>
                <a:rPr sz="1200" kern="0" spc="-10">
                  <a:solidFill>
                    <a:schemeClr val="tx1">
                      <a:lumMod val="50000"/>
                      <a:lumOff val="50000"/>
                    </a:schemeClr>
                  </a:solidFill>
                  <a:latin typeface="Proxima Nova"/>
                  <a:cs typeface="Proxima Nova"/>
                </a:rPr>
                <a:t>President </a:t>
              </a:r>
              <a:r>
                <a:rPr sz="1200" kern="0">
                  <a:solidFill>
                    <a:schemeClr val="tx1">
                      <a:lumMod val="50000"/>
                      <a:lumOff val="50000"/>
                    </a:schemeClr>
                  </a:solidFill>
                  <a:latin typeface="Proxima Nova"/>
                  <a:cs typeface="Proxima Nova"/>
                </a:rPr>
                <a:t>and</a:t>
              </a:r>
              <a:r>
                <a:rPr sz="1200" kern="0" spc="-30">
                  <a:solidFill>
                    <a:schemeClr val="tx1">
                      <a:lumMod val="50000"/>
                      <a:lumOff val="50000"/>
                    </a:schemeClr>
                  </a:solidFill>
                  <a:latin typeface="Proxima Nova"/>
                  <a:cs typeface="Proxima Nova"/>
                </a:rPr>
                <a:t> </a:t>
              </a:r>
              <a:r>
                <a:rPr sz="1200" kern="0">
                  <a:solidFill>
                    <a:schemeClr val="tx1">
                      <a:lumMod val="50000"/>
                      <a:lumOff val="50000"/>
                    </a:schemeClr>
                  </a:solidFill>
                  <a:latin typeface="Proxima Nova"/>
                  <a:cs typeface="Proxima Nova"/>
                </a:rPr>
                <a:t>Chief</a:t>
              </a:r>
              <a:r>
                <a:rPr sz="1200" kern="0" spc="-25">
                  <a:solidFill>
                    <a:schemeClr val="tx1">
                      <a:lumMod val="50000"/>
                      <a:lumOff val="50000"/>
                    </a:schemeClr>
                  </a:solidFill>
                  <a:latin typeface="Proxima Nova"/>
                  <a:cs typeface="Proxima Nova"/>
                </a:rPr>
                <a:t> </a:t>
              </a:r>
              <a:r>
                <a:rPr sz="1200" kern="0">
                  <a:solidFill>
                    <a:schemeClr val="tx1">
                      <a:lumMod val="50000"/>
                      <a:lumOff val="50000"/>
                    </a:schemeClr>
                  </a:solidFill>
                  <a:latin typeface="Proxima Nova"/>
                  <a:cs typeface="Proxima Nova"/>
                </a:rPr>
                <a:t>Financial</a:t>
              </a:r>
              <a:r>
                <a:rPr sz="1200" kern="0" spc="-30">
                  <a:solidFill>
                    <a:schemeClr val="tx1">
                      <a:lumMod val="50000"/>
                      <a:lumOff val="50000"/>
                    </a:schemeClr>
                  </a:solidFill>
                  <a:latin typeface="Proxima Nova"/>
                  <a:cs typeface="Proxima Nova"/>
                </a:rPr>
                <a:t> </a:t>
              </a:r>
              <a:r>
                <a:rPr sz="1200" kern="0" spc="-10">
                  <a:solidFill>
                    <a:schemeClr val="tx1">
                      <a:lumMod val="50000"/>
                      <a:lumOff val="50000"/>
                    </a:schemeClr>
                  </a:solidFill>
                  <a:latin typeface="Proxima Nova"/>
                  <a:cs typeface="Proxima Nova"/>
                </a:rPr>
                <a:t>Officer</a:t>
              </a:r>
              <a:endParaRPr sz="1200" kern="0">
                <a:solidFill>
                  <a:schemeClr val="tx1">
                    <a:lumMod val="50000"/>
                    <a:lumOff val="50000"/>
                  </a:schemeClr>
                </a:solidFill>
                <a:latin typeface="Proxima Nova"/>
                <a:cs typeface="Proxima Nova"/>
              </a:endParaRPr>
            </a:p>
          </p:txBody>
        </p:sp>
      </p:grpSp>
      <p:grpSp>
        <p:nvGrpSpPr>
          <p:cNvPr id="15" name="Group 14">
            <a:extLst>
              <a:ext uri="{FF2B5EF4-FFF2-40B4-BE49-F238E27FC236}">
                <a16:creationId xmlns:a16="http://schemas.microsoft.com/office/drawing/2014/main" id="{7FE39E41-D466-37FF-6629-0948336DC092}"/>
              </a:ext>
            </a:extLst>
          </p:cNvPr>
          <p:cNvGrpSpPr/>
          <p:nvPr/>
        </p:nvGrpSpPr>
        <p:grpSpPr>
          <a:xfrm>
            <a:off x="914400" y="1805219"/>
            <a:ext cx="3715034" cy="1305330"/>
            <a:chOff x="914400" y="3387837"/>
            <a:chExt cx="3715034" cy="1305330"/>
          </a:xfrm>
        </p:grpSpPr>
        <p:pic>
          <p:nvPicPr>
            <p:cNvPr id="30" name="object 5">
              <a:extLst>
                <a:ext uri="{FF2B5EF4-FFF2-40B4-BE49-F238E27FC236}">
                  <a16:creationId xmlns:a16="http://schemas.microsoft.com/office/drawing/2014/main" id="{9A49487D-B77C-C04C-753A-EC7829195783}"/>
                </a:ext>
              </a:extLst>
            </p:cNvPr>
            <p:cNvPicPr/>
            <p:nvPr/>
          </p:nvPicPr>
          <p:blipFill>
            <a:blip r:embed="rId4" cstate="print"/>
            <a:stretch>
              <a:fillRect/>
            </a:stretch>
          </p:blipFill>
          <p:spPr>
            <a:xfrm>
              <a:off x="914400" y="3438652"/>
              <a:ext cx="1254505" cy="1254515"/>
            </a:xfrm>
            <a:prstGeom prst="rect">
              <a:avLst/>
            </a:prstGeom>
          </p:spPr>
        </p:pic>
        <p:sp>
          <p:nvSpPr>
            <p:cNvPr id="31" name="object 6">
              <a:extLst>
                <a:ext uri="{FF2B5EF4-FFF2-40B4-BE49-F238E27FC236}">
                  <a16:creationId xmlns:a16="http://schemas.microsoft.com/office/drawing/2014/main" id="{48106AB8-57EC-51FE-0466-2F9D6B7C99EB}"/>
                </a:ext>
              </a:extLst>
            </p:cNvPr>
            <p:cNvSpPr txBox="1"/>
            <p:nvPr/>
          </p:nvSpPr>
          <p:spPr>
            <a:xfrm>
              <a:off x="2343434" y="3387837"/>
              <a:ext cx="2286000" cy="633700"/>
            </a:xfrm>
            <a:prstGeom prst="rect">
              <a:avLst/>
            </a:prstGeom>
          </p:spPr>
          <p:txBody>
            <a:bodyPr vert="horz" wrap="square" lIns="0" tIns="9525" rIns="0" bIns="0" rtlCol="0">
              <a:spAutoFit/>
            </a:bodyPr>
            <a:lstStyle/>
            <a:p>
              <a:pPr marL="12700" marR="5080" defTabSz="914400">
                <a:lnSpc>
                  <a:spcPct val="109800"/>
                </a:lnSpc>
                <a:spcBef>
                  <a:spcPts val="75"/>
                </a:spcBef>
              </a:pPr>
              <a:r>
                <a:rPr sz="1400" b="1" kern="0">
                  <a:solidFill>
                    <a:srgbClr val="020248"/>
                  </a:solidFill>
                  <a:latin typeface="Adelle Sans"/>
                  <a:cs typeface="Adelle Sans"/>
                </a:rPr>
                <a:t>Donald</a:t>
              </a:r>
              <a:r>
                <a:rPr sz="1400" b="1" kern="0" spc="40">
                  <a:solidFill>
                    <a:srgbClr val="020248"/>
                  </a:solidFill>
                  <a:latin typeface="Adelle Sans"/>
                  <a:cs typeface="Adelle Sans"/>
                </a:rPr>
                <a:t> </a:t>
              </a:r>
              <a:r>
                <a:rPr sz="1400" b="1" kern="0">
                  <a:solidFill>
                    <a:srgbClr val="020248"/>
                  </a:solidFill>
                  <a:latin typeface="Adelle Sans"/>
                  <a:cs typeface="Adelle Sans"/>
                </a:rPr>
                <a:t>J.</a:t>
              </a:r>
              <a:r>
                <a:rPr sz="1400" b="1" kern="0" spc="55">
                  <a:solidFill>
                    <a:srgbClr val="020248"/>
                  </a:solidFill>
                  <a:latin typeface="Adelle Sans"/>
                  <a:cs typeface="Adelle Sans"/>
                </a:rPr>
                <a:t> </a:t>
              </a:r>
              <a:r>
                <a:rPr sz="1400" b="1" kern="0" spc="-20">
                  <a:solidFill>
                    <a:srgbClr val="020248"/>
                  </a:solidFill>
                  <a:latin typeface="Adelle Sans"/>
                  <a:cs typeface="Adelle Sans"/>
                </a:rPr>
                <a:t>Casey </a:t>
              </a:r>
              <a:br>
                <a:rPr lang="en-US" sz="1400" b="1" kern="0" spc="-20">
                  <a:solidFill>
                    <a:srgbClr val="020248"/>
                  </a:solidFill>
                  <a:latin typeface="Adelle Sans"/>
                  <a:cs typeface="Adelle Sans"/>
                </a:rPr>
              </a:br>
              <a:r>
                <a:rPr lang="en-US" sz="1200" kern="0">
                  <a:solidFill>
                    <a:schemeClr val="tx1">
                      <a:lumMod val="50000"/>
                      <a:lumOff val="50000"/>
                    </a:schemeClr>
                  </a:solidFill>
                  <a:latin typeface="Proxima Nova"/>
                  <a:cs typeface="Proxima Nova"/>
                </a:rPr>
                <a:t>President and Chief Executive Officer, AIS and Relocation</a:t>
              </a:r>
              <a:endParaRPr sz="1200" kern="0">
                <a:solidFill>
                  <a:schemeClr val="tx1">
                    <a:lumMod val="50000"/>
                    <a:lumOff val="50000"/>
                  </a:schemeClr>
                </a:solidFill>
                <a:latin typeface="Proxima Nova"/>
                <a:cs typeface="Proxima Nova"/>
              </a:endParaRPr>
            </a:p>
          </p:txBody>
        </p:sp>
      </p:grpSp>
      <p:grpSp>
        <p:nvGrpSpPr>
          <p:cNvPr id="5" name="Group 4">
            <a:extLst>
              <a:ext uri="{FF2B5EF4-FFF2-40B4-BE49-F238E27FC236}">
                <a16:creationId xmlns:a16="http://schemas.microsoft.com/office/drawing/2014/main" id="{788890F8-3E12-064D-D049-628B8AD9E9B0}"/>
              </a:ext>
            </a:extLst>
          </p:cNvPr>
          <p:cNvGrpSpPr/>
          <p:nvPr/>
        </p:nvGrpSpPr>
        <p:grpSpPr>
          <a:xfrm>
            <a:off x="9483433" y="4708874"/>
            <a:ext cx="3712364" cy="1286093"/>
            <a:chOff x="5257800" y="4929033"/>
            <a:chExt cx="3712364" cy="1286093"/>
          </a:xfrm>
        </p:grpSpPr>
        <p:pic>
          <p:nvPicPr>
            <p:cNvPr id="34" name="object 9">
              <a:extLst>
                <a:ext uri="{FF2B5EF4-FFF2-40B4-BE49-F238E27FC236}">
                  <a16:creationId xmlns:a16="http://schemas.microsoft.com/office/drawing/2014/main" id="{0EAEBBE4-F491-2509-2976-265E8056E724}"/>
                </a:ext>
              </a:extLst>
            </p:cNvPr>
            <p:cNvPicPr/>
            <p:nvPr/>
          </p:nvPicPr>
          <p:blipFill>
            <a:blip r:embed="rId5" cstate="print"/>
            <a:stretch>
              <a:fillRect/>
            </a:stretch>
          </p:blipFill>
          <p:spPr>
            <a:xfrm>
              <a:off x="5257800" y="4960620"/>
              <a:ext cx="1246911" cy="1254506"/>
            </a:xfrm>
            <a:prstGeom prst="rect">
              <a:avLst/>
            </a:prstGeom>
          </p:spPr>
        </p:pic>
        <p:sp>
          <p:nvSpPr>
            <p:cNvPr id="35" name="object 10">
              <a:extLst>
                <a:ext uri="{FF2B5EF4-FFF2-40B4-BE49-F238E27FC236}">
                  <a16:creationId xmlns:a16="http://schemas.microsoft.com/office/drawing/2014/main" id="{60F0660E-0644-99EF-7969-19576E065FA8}"/>
                </a:ext>
              </a:extLst>
            </p:cNvPr>
            <p:cNvSpPr txBox="1"/>
            <p:nvPr/>
          </p:nvSpPr>
          <p:spPr>
            <a:xfrm>
              <a:off x="6684164" y="4929033"/>
              <a:ext cx="2286000" cy="636393"/>
            </a:xfrm>
            <a:prstGeom prst="rect">
              <a:avLst/>
            </a:prstGeom>
          </p:spPr>
          <p:txBody>
            <a:bodyPr vert="horz" wrap="square" lIns="0" tIns="9525" rIns="0" bIns="0" rtlCol="0">
              <a:spAutoFit/>
            </a:bodyPr>
            <a:lstStyle/>
            <a:p>
              <a:pPr marL="12700" marR="5080" defTabSz="914400">
                <a:lnSpc>
                  <a:spcPct val="109800"/>
                </a:lnSpc>
                <a:spcBef>
                  <a:spcPts val="75"/>
                </a:spcBef>
              </a:pPr>
              <a:r>
                <a:rPr sz="1400" b="1" kern="0">
                  <a:solidFill>
                    <a:srgbClr val="020248"/>
                  </a:solidFill>
                  <a:latin typeface="Adelle Sans"/>
                  <a:cs typeface="Adelle Sans"/>
                </a:rPr>
                <a:t>Tim</a:t>
              </a:r>
              <a:r>
                <a:rPr sz="1400" b="1" kern="0" spc="50">
                  <a:solidFill>
                    <a:srgbClr val="020248"/>
                  </a:solidFill>
                  <a:latin typeface="Adelle Sans"/>
                  <a:cs typeface="Adelle Sans"/>
                </a:rPr>
                <a:t> </a:t>
              </a:r>
              <a:r>
                <a:rPr lang="en-US" sz="1400" b="1" kern="0" spc="-10" err="1">
                  <a:solidFill>
                    <a:srgbClr val="020248"/>
                  </a:solidFill>
                  <a:latin typeface="Adelle Sans"/>
                  <a:cs typeface="Adelle Sans"/>
                </a:rPr>
                <a:t>Gustavson</a:t>
              </a:r>
              <a:r>
                <a:rPr sz="1400" b="1" kern="0" spc="-10">
                  <a:solidFill>
                    <a:srgbClr val="020248"/>
                  </a:solidFill>
                  <a:latin typeface="Adelle Sans"/>
                  <a:cs typeface="Adelle Sans"/>
                </a:rPr>
                <a:t> </a:t>
              </a:r>
              <a:br>
                <a:rPr lang="en-US" sz="1400" b="1" kern="0" spc="-10">
                  <a:solidFill>
                    <a:srgbClr val="020248"/>
                  </a:solidFill>
                  <a:latin typeface="Adelle Sans"/>
                  <a:cs typeface="Adelle Sans"/>
                </a:rPr>
              </a:br>
              <a:r>
                <a:rPr sz="1200" kern="0">
                  <a:solidFill>
                    <a:schemeClr val="tx1">
                      <a:lumMod val="50000"/>
                      <a:lumOff val="50000"/>
                    </a:schemeClr>
                  </a:solidFill>
                  <a:latin typeface="Proxima Nova"/>
                  <a:cs typeface="Proxima Nova"/>
                </a:rPr>
                <a:t>Senior</a:t>
              </a:r>
              <a:r>
                <a:rPr sz="1200" kern="0" spc="-15">
                  <a:solidFill>
                    <a:schemeClr val="tx1">
                      <a:lumMod val="50000"/>
                      <a:lumOff val="50000"/>
                    </a:schemeClr>
                  </a:solidFill>
                  <a:latin typeface="Proxima Nova"/>
                  <a:cs typeface="Proxima Nova"/>
                </a:rPr>
                <a:t> </a:t>
              </a:r>
              <a:r>
                <a:rPr sz="1200" kern="0">
                  <a:solidFill>
                    <a:schemeClr val="tx1">
                      <a:lumMod val="50000"/>
                      <a:lumOff val="50000"/>
                    </a:schemeClr>
                  </a:solidFill>
                  <a:latin typeface="Proxima Nova"/>
                  <a:cs typeface="Proxima Nova"/>
                </a:rPr>
                <a:t>Vice</a:t>
              </a:r>
              <a:r>
                <a:rPr sz="1200" kern="0" spc="-15">
                  <a:solidFill>
                    <a:schemeClr val="tx1">
                      <a:lumMod val="50000"/>
                      <a:lumOff val="50000"/>
                    </a:schemeClr>
                  </a:solidFill>
                  <a:latin typeface="Proxima Nova"/>
                  <a:cs typeface="Proxima Nova"/>
                </a:rPr>
                <a:t> </a:t>
              </a:r>
              <a:r>
                <a:rPr sz="1200" kern="0" spc="-10">
                  <a:solidFill>
                    <a:schemeClr val="tx1">
                      <a:lumMod val="50000"/>
                      <a:lumOff val="50000"/>
                    </a:schemeClr>
                  </a:solidFill>
                  <a:latin typeface="Proxima Nova"/>
                  <a:cs typeface="Proxima Nova"/>
                </a:rPr>
                <a:t>President, </a:t>
              </a:r>
              <a:r>
                <a:rPr sz="1200" kern="0">
                  <a:solidFill>
                    <a:schemeClr val="tx1">
                      <a:lumMod val="50000"/>
                      <a:lumOff val="50000"/>
                    </a:schemeClr>
                  </a:solidFill>
                  <a:latin typeface="Proxima Nova"/>
                  <a:cs typeface="Proxima Nova"/>
                </a:rPr>
                <a:t>Chief</a:t>
              </a:r>
              <a:r>
                <a:rPr sz="1200" kern="0" spc="-55">
                  <a:solidFill>
                    <a:schemeClr val="tx1">
                      <a:lumMod val="50000"/>
                      <a:lumOff val="50000"/>
                    </a:schemeClr>
                  </a:solidFill>
                  <a:latin typeface="Proxima Nova"/>
                  <a:cs typeface="Proxima Nova"/>
                </a:rPr>
                <a:t> </a:t>
              </a:r>
              <a:r>
                <a:rPr sz="1200" kern="0">
                  <a:solidFill>
                    <a:schemeClr val="tx1">
                      <a:lumMod val="50000"/>
                      <a:lumOff val="50000"/>
                    </a:schemeClr>
                  </a:solidFill>
                  <a:latin typeface="Proxima Nova"/>
                  <a:cs typeface="Proxima Nova"/>
                </a:rPr>
                <a:t>Accounting</a:t>
              </a:r>
              <a:r>
                <a:rPr sz="1200" kern="0" spc="-50">
                  <a:solidFill>
                    <a:schemeClr val="tx1">
                      <a:lumMod val="50000"/>
                      <a:lumOff val="50000"/>
                    </a:schemeClr>
                  </a:solidFill>
                  <a:latin typeface="Proxima Nova"/>
                  <a:cs typeface="Proxima Nova"/>
                </a:rPr>
                <a:t> </a:t>
              </a:r>
              <a:r>
                <a:rPr sz="1200" kern="0" spc="-10">
                  <a:solidFill>
                    <a:schemeClr val="tx1">
                      <a:lumMod val="50000"/>
                      <a:lumOff val="50000"/>
                    </a:schemeClr>
                  </a:solidFill>
                  <a:latin typeface="Proxima Nova"/>
                  <a:cs typeface="Proxima Nova"/>
                </a:rPr>
                <a:t>Officer </a:t>
              </a:r>
              <a:r>
                <a:rPr sz="1200" kern="0">
                  <a:solidFill>
                    <a:schemeClr val="tx1">
                      <a:lumMod val="50000"/>
                      <a:lumOff val="50000"/>
                    </a:schemeClr>
                  </a:solidFill>
                  <a:latin typeface="Proxima Nova"/>
                  <a:cs typeface="Proxima Nova"/>
                </a:rPr>
                <a:t>and</a:t>
              </a:r>
              <a:r>
                <a:rPr sz="1200" kern="0" spc="-5">
                  <a:solidFill>
                    <a:schemeClr val="tx1">
                      <a:lumMod val="50000"/>
                      <a:lumOff val="50000"/>
                    </a:schemeClr>
                  </a:solidFill>
                  <a:latin typeface="Proxima Nova"/>
                  <a:cs typeface="Proxima Nova"/>
                </a:rPr>
                <a:t> </a:t>
              </a:r>
              <a:r>
                <a:rPr sz="1200" kern="0" spc="-10">
                  <a:solidFill>
                    <a:schemeClr val="tx1">
                      <a:lumMod val="50000"/>
                      <a:lumOff val="50000"/>
                    </a:schemeClr>
                  </a:solidFill>
                  <a:latin typeface="Proxima Nova"/>
                  <a:cs typeface="Proxima Nova"/>
                </a:rPr>
                <a:t>Controller</a:t>
              </a:r>
              <a:endParaRPr sz="1200" kern="0">
                <a:solidFill>
                  <a:schemeClr val="tx1">
                    <a:lumMod val="50000"/>
                    <a:lumOff val="50000"/>
                  </a:schemeClr>
                </a:solidFill>
                <a:latin typeface="Proxima Nova"/>
                <a:cs typeface="Proxima Nova"/>
              </a:endParaRPr>
            </a:p>
          </p:txBody>
        </p:sp>
      </p:grpSp>
      <p:grpSp>
        <p:nvGrpSpPr>
          <p:cNvPr id="4" name="Group 3">
            <a:extLst>
              <a:ext uri="{FF2B5EF4-FFF2-40B4-BE49-F238E27FC236}">
                <a16:creationId xmlns:a16="http://schemas.microsoft.com/office/drawing/2014/main" id="{4FF13919-3892-EC65-0485-36BF02C5314A}"/>
              </a:ext>
            </a:extLst>
          </p:cNvPr>
          <p:cNvGrpSpPr/>
          <p:nvPr/>
        </p:nvGrpSpPr>
        <p:grpSpPr>
          <a:xfrm>
            <a:off x="9483433" y="1790441"/>
            <a:ext cx="3683927" cy="1328558"/>
            <a:chOff x="5257800" y="3364609"/>
            <a:chExt cx="3683927" cy="1328558"/>
          </a:xfrm>
        </p:grpSpPr>
        <p:pic>
          <p:nvPicPr>
            <p:cNvPr id="38" name="object 13">
              <a:extLst>
                <a:ext uri="{FF2B5EF4-FFF2-40B4-BE49-F238E27FC236}">
                  <a16:creationId xmlns:a16="http://schemas.microsoft.com/office/drawing/2014/main" id="{27CF87F8-FB3C-7D16-DA25-C390A8E0AB3E}"/>
                </a:ext>
              </a:extLst>
            </p:cNvPr>
            <p:cNvPicPr/>
            <p:nvPr/>
          </p:nvPicPr>
          <p:blipFill>
            <a:blip r:embed="rId6" cstate="print"/>
            <a:stretch>
              <a:fillRect/>
            </a:stretch>
          </p:blipFill>
          <p:spPr>
            <a:xfrm>
              <a:off x="5257800" y="3438652"/>
              <a:ext cx="1254505" cy="1254515"/>
            </a:xfrm>
            <a:prstGeom prst="rect">
              <a:avLst/>
            </a:prstGeom>
          </p:spPr>
        </p:pic>
        <p:sp>
          <p:nvSpPr>
            <p:cNvPr id="39" name="object 14">
              <a:extLst>
                <a:ext uri="{FF2B5EF4-FFF2-40B4-BE49-F238E27FC236}">
                  <a16:creationId xmlns:a16="http://schemas.microsoft.com/office/drawing/2014/main" id="{28825809-1AB7-46CF-BC59-6AECEE147311}"/>
                </a:ext>
              </a:extLst>
            </p:cNvPr>
            <p:cNvSpPr txBox="1"/>
            <p:nvPr/>
          </p:nvSpPr>
          <p:spPr>
            <a:xfrm>
              <a:off x="6655727" y="3364609"/>
              <a:ext cx="2286000" cy="632289"/>
            </a:xfrm>
            <a:prstGeom prst="rect">
              <a:avLst/>
            </a:prstGeom>
          </p:spPr>
          <p:txBody>
            <a:bodyPr vert="horz" wrap="square" lIns="0" tIns="10795" rIns="0" bIns="0" rtlCol="0">
              <a:spAutoFit/>
            </a:bodyPr>
            <a:lstStyle/>
            <a:p>
              <a:pPr marL="12700" marR="5080" defTabSz="914400">
                <a:lnSpc>
                  <a:spcPct val="109100"/>
                </a:lnSpc>
                <a:spcBef>
                  <a:spcPts val="85"/>
                </a:spcBef>
              </a:pPr>
              <a:r>
                <a:rPr sz="1400" b="1" kern="0">
                  <a:solidFill>
                    <a:srgbClr val="020248"/>
                  </a:solidFill>
                  <a:latin typeface="Adelle Sans"/>
                  <a:cs typeface="Adelle Sans"/>
                </a:rPr>
                <a:t>Marilyn</a:t>
              </a:r>
              <a:r>
                <a:rPr sz="1400" b="1" kern="0" spc="60">
                  <a:solidFill>
                    <a:srgbClr val="020248"/>
                  </a:solidFill>
                  <a:latin typeface="Adelle Sans"/>
                  <a:cs typeface="Adelle Sans"/>
                </a:rPr>
                <a:t> </a:t>
              </a:r>
              <a:r>
                <a:rPr sz="1400" b="1" kern="0">
                  <a:solidFill>
                    <a:srgbClr val="020248"/>
                  </a:solidFill>
                  <a:latin typeface="Adelle Sans"/>
                  <a:cs typeface="Adelle Sans"/>
                </a:rPr>
                <a:t>J.</a:t>
              </a:r>
              <a:r>
                <a:rPr sz="1400" b="1" kern="0" spc="65">
                  <a:solidFill>
                    <a:srgbClr val="020248"/>
                  </a:solidFill>
                  <a:latin typeface="Adelle Sans"/>
                  <a:cs typeface="Adelle Sans"/>
                </a:rPr>
                <a:t> </a:t>
              </a:r>
              <a:r>
                <a:rPr sz="1400" b="1" kern="0" spc="-10">
                  <a:solidFill>
                    <a:srgbClr val="020248"/>
                  </a:solidFill>
                  <a:latin typeface="Adelle Sans"/>
                  <a:cs typeface="Adelle Sans"/>
                </a:rPr>
                <a:t>Wasser </a:t>
              </a:r>
              <a:br>
                <a:rPr lang="en-US" sz="1400" b="1" kern="0" spc="-10">
                  <a:solidFill>
                    <a:srgbClr val="020248"/>
                  </a:solidFill>
                  <a:latin typeface="Adelle Sans"/>
                  <a:cs typeface="Adelle Sans"/>
                </a:rPr>
              </a:br>
              <a:r>
                <a:rPr sz="1200" kern="0">
                  <a:solidFill>
                    <a:schemeClr val="tx1">
                      <a:lumMod val="50000"/>
                      <a:lumOff val="50000"/>
                    </a:schemeClr>
                  </a:solidFill>
                  <a:latin typeface="Proxima Nova"/>
                  <a:cs typeface="Proxima Nova"/>
                </a:rPr>
                <a:t>Executive</a:t>
              </a:r>
              <a:r>
                <a:rPr sz="1200" kern="0" spc="-30">
                  <a:solidFill>
                    <a:schemeClr val="tx1">
                      <a:lumMod val="50000"/>
                      <a:lumOff val="50000"/>
                    </a:schemeClr>
                  </a:solidFill>
                  <a:latin typeface="Proxima Nova"/>
                  <a:cs typeface="Proxima Nova"/>
                </a:rPr>
                <a:t> </a:t>
              </a:r>
              <a:r>
                <a:rPr sz="1200" kern="0">
                  <a:solidFill>
                    <a:schemeClr val="tx1">
                      <a:lumMod val="50000"/>
                      <a:lumOff val="50000"/>
                    </a:schemeClr>
                  </a:solidFill>
                  <a:latin typeface="Proxima Nova"/>
                  <a:cs typeface="Proxima Nova"/>
                </a:rPr>
                <a:t>Vice</a:t>
              </a:r>
              <a:r>
                <a:rPr sz="1200" kern="0" spc="-15">
                  <a:solidFill>
                    <a:schemeClr val="tx1">
                      <a:lumMod val="50000"/>
                      <a:lumOff val="50000"/>
                    </a:schemeClr>
                  </a:solidFill>
                  <a:latin typeface="Proxima Nova"/>
                  <a:cs typeface="Proxima Nova"/>
                </a:rPr>
                <a:t> </a:t>
              </a:r>
              <a:r>
                <a:rPr sz="1200" kern="0" spc="-10">
                  <a:solidFill>
                    <a:schemeClr val="tx1">
                      <a:lumMod val="50000"/>
                      <a:lumOff val="50000"/>
                    </a:schemeClr>
                  </a:solidFill>
                  <a:latin typeface="Proxima Nova"/>
                  <a:cs typeface="Proxima Nova"/>
                </a:rPr>
                <a:t>President </a:t>
              </a:r>
              <a:r>
                <a:rPr sz="1200" kern="0">
                  <a:solidFill>
                    <a:schemeClr val="tx1">
                      <a:lumMod val="50000"/>
                      <a:lumOff val="50000"/>
                    </a:schemeClr>
                  </a:solidFill>
                  <a:latin typeface="Proxima Nova"/>
                  <a:cs typeface="Proxima Nova"/>
                </a:rPr>
                <a:t>and</a:t>
              </a:r>
              <a:r>
                <a:rPr sz="1200" kern="0" spc="-10">
                  <a:solidFill>
                    <a:schemeClr val="tx1">
                      <a:lumMod val="50000"/>
                      <a:lumOff val="50000"/>
                    </a:schemeClr>
                  </a:solidFill>
                  <a:latin typeface="Proxima Nova"/>
                  <a:cs typeface="Proxima Nova"/>
                </a:rPr>
                <a:t> </a:t>
              </a:r>
              <a:r>
                <a:rPr sz="1200" kern="0">
                  <a:solidFill>
                    <a:schemeClr val="tx1">
                      <a:lumMod val="50000"/>
                      <a:lumOff val="50000"/>
                    </a:schemeClr>
                  </a:solidFill>
                  <a:latin typeface="Proxima Nova"/>
                  <a:cs typeface="Proxima Nova"/>
                </a:rPr>
                <a:t>General</a:t>
              </a:r>
              <a:r>
                <a:rPr sz="1200" kern="0" spc="-5">
                  <a:solidFill>
                    <a:schemeClr val="tx1">
                      <a:lumMod val="50000"/>
                      <a:lumOff val="50000"/>
                    </a:schemeClr>
                  </a:solidFill>
                  <a:latin typeface="Proxima Nova"/>
                  <a:cs typeface="Proxima Nova"/>
                </a:rPr>
                <a:t> </a:t>
              </a:r>
              <a:r>
                <a:rPr sz="1200" kern="0" spc="-10">
                  <a:solidFill>
                    <a:schemeClr val="tx1">
                      <a:lumMod val="50000"/>
                      <a:lumOff val="50000"/>
                    </a:schemeClr>
                  </a:solidFill>
                  <a:latin typeface="Proxima Nova"/>
                  <a:cs typeface="Proxima Nova"/>
                </a:rPr>
                <a:t>Counsel</a:t>
              </a:r>
              <a:endParaRPr sz="1200" kern="0">
                <a:solidFill>
                  <a:schemeClr val="tx1">
                    <a:lumMod val="50000"/>
                    <a:lumOff val="50000"/>
                  </a:schemeClr>
                </a:solidFill>
                <a:latin typeface="Proxima Nova"/>
                <a:cs typeface="Proxima Nova"/>
              </a:endParaRPr>
            </a:p>
          </p:txBody>
        </p:sp>
      </p:grpSp>
      <p:grpSp>
        <p:nvGrpSpPr>
          <p:cNvPr id="6" name="Group 5">
            <a:extLst>
              <a:ext uri="{FF2B5EF4-FFF2-40B4-BE49-F238E27FC236}">
                <a16:creationId xmlns:a16="http://schemas.microsoft.com/office/drawing/2014/main" id="{15A12932-4B58-2E5B-E728-4FB0E7B8658E}"/>
              </a:ext>
            </a:extLst>
          </p:cNvPr>
          <p:cNvGrpSpPr/>
          <p:nvPr/>
        </p:nvGrpSpPr>
        <p:grpSpPr>
          <a:xfrm>
            <a:off x="9483433" y="3206476"/>
            <a:ext cx="3770487" cy="1328559"/>
            <a:chOff x="9531925" y="3364608"/>
            <a:chExt cx="3770487" cy="1328559"/>
          </a:xfrm>
        </p:grpSpPr>
        <p:pic>
          <p:nvPicPr>
            <p:cNvPr id="44" name="object 19">
              <a:extLst>
                <a:ext uri="{FF2B5EF4-FFF2-40B4-BE49-F238E27FC236}">
                  <a16:creationId xmlns:a16="http://schemas.microsoft.com/office/drawing/2014/main" id="{55936151-EED6-9096-4443-F37BDD038DFF}"/>
                </a:ext>
              </a:extLst>
            </p:cNvPr>
            <p:cNvPicPr/>
            <p:nvPr/>
          </p:nvPicPr>
          <p:blipFill rotWithShape="1">
            <a:blip r:embed="rId7" cstate="print"/>
            <a:srcRect l="3340" t="2703" r="17601" b="18238"/>
            <a:stretch/>
          </p:blipFill>
          <p:spPr>
            <a:xfrm>
              <a:off x="9531925" y="3438652"/>
              <a:ext cx="1254505" cy="1254515"/>
            </a:xfrm>
            <a:prstGeom prst="rect">
              <a:avLst/>
            </a:prstGeom>
          </p:spPr>
        </p:pic>
        <p:sp>
          <p:nvSpPr>
            <p:cNvPr id="45" name="object 20">
              <a:extLst>
                <a:ext uri="{FF2B5EF4-FFF2-40B4-BE49-F238E27FC236}">
                  <a16:creationId xmlns:a16="http://schemas.microsoft.com/office/drawing/2014/main" id="{DFBDCF4E-70FD-F378-A055-C7E99C9690EA}"/>
                </a:ext>
              </a:extLst>
            </p:cNvPr>
            <p:cNvSpPr txBox="1"/>
            <p:nvPr/>
          </p:nvSpPr>
          <p:spPr>
            <a:xfrm>
              <a:off x="11016412" y="3364608"/>
              <a:ext cx="2286000" cy="632289"/>
            </a:xfrm>
            <a:prstGeom prst="rect">
              <a:avLst/>
            </a:prstGeom>
          </p:spPr>
          <p:txBody>
            <a:bodyPr vert="horz" wrap="square" lIns="0" tIns="10795" rIns="0" bIns="0" rtlCol="0">
              <a:spAutoFit/>
            </a:bodyPr>
            <a:lstStyle/>
            <a:p>
              <a:pPr marL="12700" marR="5080" defTabSz="914400">
                <a:lnSpc>
                  <a:spcPct val="109100"/>
                </a:lnSpc>
                <a:spcBef>
                  <a:spcPts val="85"/>
                </a:spcBef>
              </a:pPr>
              <a:r>
                <a:rPr sz="1400" b="1" kern="0">
                  <a:solidFill>
                    <a:srgbClr val="020248"/>
                  </a:solidFill>
                  <a:latin typeface="Adelle Sans"/>
                  <a:cs typeface="Adelle Sans"/>
                </a:rPr>
                <a:t>Susan</a:t>
              </a:r>
              <a:r>
                <a:rPr sz="1400" b="1" kern="0" spc="75">
                  <a:solidFill>
                    <a:srgbClr val="020248"/>
                  </a:solidFill>
                  <a:latin typeface="Adelle Sans"/>
                  <a:cs typeface="Adelle Sans"/>
                </a:rPr>
                <a:t> </a:t>
              </a:r>
              <a:r>
                <a:rPr lang="en-US" sz="1400" b="1" kern="0" spc="-10" err="1">
                  <a:solidFill>
                    <a:srgbClr val="020248"/>
                  </a:solidFill>
                  <a:latin typeface="Adelle Sans"/>
                  <a:cs typeface="Adelle Sans"/>
                </a:rPr>
                <a:t>Yannaccone</a:t>
              </a:r>
              <a:r>
                <a:rPr sz="1400" b="1" kern="0" spc="-10">
                  <a:solidFill>
                    <a:srgbClr val="020248"/>
                  </a:solidFill>
                  <a:latin typeface="Adelle Sans"/>
                  <a:cs typeface="Adelle Sans"/>
                </a:rPr>
                <a:t> </a:t>
              </a:r>
              <a:br>
                <a:rPr lang="en-US" sz="1400" b="1" kern="0" spc="-10">
                  <a:solidFill>
                    <a:srgbClr val="020248"/>
                  </a:solidFill>
                  <a:latin typeface="Adelle Sans"/>
                  <a:cs typeface="Adelle Sans"/>
                </a:rPr>
              </a:br>
              <a:r>
                <a:rPr sz="1200" kern="0">
                  <a:solidFill>
                    <a:schemeClr val="tx1">
                      <a:lumMod val="50000"/>
                      <a:lumOff val="50000"/>
                    </a:schemeClr>
                  </a:solidFill>
                  <a:latin typeface="Proxima Nova"/>
                  <a:cs typeface="Proxima Nova"/>
                </a:rPr>
                <a:t>President</a:t>
              </a:r>
              <a:r>
                <a:rPr sz="1200" kern="0" spc="-25">
                  <a:solidFill>
                    <a:schemeClr val="tx1">
                      <a:lumMod val="50000"/>
                      <a:lumOff val="50000"/>
                    </a:schemeClr>
                  </a:solidFill>
                  <a:latin typeface="Proxima Nova"/>
                  <a:cs typeface="Proxima Nova"/>
                </a:rPr>
                <a:t> </a:t>
              </a:r>
              <a:r>
                <a:rPr sz="1200" kern="0">
                  <a:solidFill>
                    <a:schemeClr val="tx1">
                      <a:lumMod val="50000"/>
                      <a:lumOff val="50000"/>
                    </a:schemeClr>
                  </a:solidFill>
                  <a:latin typeface="Proxima Nova"/>
                  <a:cs typeface="Proxima Nova"/>
                </a:rPr>
                <a:t>and</a:t>
              </a:r>
              <a:r>
                <a:rPr sz="1200" kern="0" spc="-25">
                  <a:solidFill>
                    <a:schemeClr val="tx1">
                      <a:lumMod val="50000"/>
                      <a:lumOff val="50000"/>
                    </a:schemeClr>
                  </a:solidFill>
                  <a:latin typeface="Proxima Nova"/>
                  <a:cs typeface="Proxima Nova"/>
                </a:rPr>
                <a:t> </a:t>
              </a:r>
              <a:r>
                <a:rPr sz="1200" kern="0">
                  <a:solidFill>
                    <a:schemeClr val="tx1">
                      <a:lumMod val="50000"/>
                      <a:lumOff val="50000"/>
                    </a:schemeClr>
                  </a:solidFill>
                  <a:latin typeface="Proxima Nova"/>
                  <a:cs typeface="Proxima Nova"/>
                </a:rPr>
                <a:t>Chief</a:t>
              </a:r>
              <a:r>
                <a:rPr sz="1200" kern="0" spc="-25">
                  <a:solidFill>
                    <a:schemeClr val="tx1">
                      <a:lumMod val="50000"/>
                      <a:lumOff val="50000"/>
                    </a:schemeClr>
                  </a:solidFill>
                  <a:latin typeface="Proxima Nova"/>
                  <a:cs typeface="Proxima Nova"/>
                </a:rPr>
                <a:t> </a:t>
              </a:r>
              <a:r>
                <a:rPr sz="1200" kern="0" spc="-10">
                  <a:solidFill>
                    <a:schemeClr val="tx1">
                      <a:lumMod val="50000"/>
                      <a:lumOff val="50000"/>
                    </a:schemeClr>
                  </a:solidFill>
                  <a:latin typeface="Proxima Nova"/>
                  <a:cs typeface="Proxima Nova"/>
                </a:rPr>
                <a:t>Executive Officer,</a:t>
              </a:r>
              <a:r>
                <a:rPr sz="1200" kern="0">
                  <a:solidFill>
                    <a:schemeClr val="tx1">
                      <a:lumMod val="50000"/>
                      <a:lumOff val="50000"/>
                    </a:schemeClr>
                  </a:solidFill>
                  <a:latin typeface="Proxima Nova"/>
                  <a:cs typeface="Proxima Nova"/>
                </a:rPr>
                <a:t> Anywhere </a:t>
              </a:r>
              <a:r>
                <a:rPr sz="1200" kern="0" spc="-10">
                  <a:solidFill>
                    <a:schemeClr val="tx1">
                      <a:lumMod val="50000"/>
                      <a:lumOff val="50000"/>
                    </a:schemeClr>
                  </a:solidFill>
                  <a:latin typeface="Proxima Nova"/>
                  <a:cs typeface="Proxima Nova"/>
                </a:rPr>
                <a:t>Brands</a:t>
              </a:r>
              <a:endParaRPr sz="1200" kern="0">
                <a:solidFill>
                  <a:schemeClr val="tx1">
                    <a:lumMod val="50000"/>
                    <a:lumOff val="50000"/>
                  </a:schemeClr>
                </a:solidFill>
                <a:latin typeface="Proxima Nova"/>
                <a:cs typeface="Proxima Nova"/>
              </a:endParaRPr>
            </a:p>
          </p:txBody>
        </p:sp>
      </p:grpSp>
      <p:grpSp>
        <p:nvGrpSpPr>
          <p:cNvPr id="7" name="Group 6">
            <a:extLst>
              <a:ext uri="{FF2B5EF4-FFF2-40B4-BE49-F238E27FC236}">
                <a16:creationId xmlns:a16="http://schemas.microsoft.com/office/drawing/2014/main" id="{13384457-D398-9DD0-71FC-C7AA1C18421F}"/>
              </a:ext>
            </a:extLst>
          </p:cNvPr>
          <p:cNvGrpSpPr/>
          <p:nvPr/>
        </p:nvGrpSpPr>
        <p:grpSpPr>
          <a:xfrm>
            <a:off x="5185848" y="1780205"/>
            <a:ext cx="3701212" cy="1332230"/>
            <a:chOff x="9601200" y="4882896"/>
            <a:chExt cx="3701212" cy="1332230"/>
          </a:xfrm>
        </p:grpSpPr>
        <p:pic>
          <p:nvPicPr>
            <p:cNvPr id="46" name="object 21">
              <a:extLst>
                <a:ext uri="{FF2B5EF4-FFF2-40B4-BE49-F238E27FC236}">
                  <a16:creationId xmlns:a16="http://schemas.microsoft.com/office/drawing/2014/main" id="{8B391877-7FF5-936E-B1AF-70F586243A72}"/>
                </a:ext>
              </a:extLst>
            </p:cNvPr>
            <p:cNvPicPr/>
            <p:nvPr/>
          </p:nvPicPr>
          <p:blipFill>
            <a:blip r:embed="rId8" cstate="print"/>
            <a:stretch>
              <a:fillRect/>
            </a:stretch>
          </p:blipFill>
          <p:spPr>
            <a:xfrm>
              <a:off x="9601200" y="4960620"/>
              <a:ext cx="1254505" cy="1254506"/>
            </a:xfrm>
            <a:prstGeom prst="rect">
              <a:avLst/>
            </a:prstGeom>
          </p:spPr>
        </p:pic>
        <p:sp>
          <p:nvSpPr>
            <p:cNvPr id="47" name="object 22">
              <a:extLst>
                <a:ext uri="{FF2B5EF4-FFF2-40B4-BE49-F238E27FC236}">
                  <a16:creationId xmlns:a16="http://schemas.microsoft.com/office/drawing/2014/main" id="{4A884657-36F5-D384-BC06-3A5EB8A61294}"/>
                </a:ext>
              </a:extLst>
            </p:cNvPr>
            <p:cNvSpPr txBox="1"/>
            <p:nvPr/>
          </p:nvSpPr>
          <p:spPr>
            <a:xfrm>
              <a:off x="11016412" y="4882896"/>
              <a:ext cx="2286000" cy="615553"/>
            </a:xfrm>
            <a:prstGeom prst="rect">
              <a:avLst/>
            </a:prstGeom>
          </p:spPr>
          <p:txBody>
            <a:bodyPr vert="horz" wrap="square" lIns="0" tIns="30480" rIns="0" bIns="0" rtlCol="0">
              <a:spAutoFit/>
            </a:bodyPr>
            <a:lstStyle/>
            <a:p>
              <a:pPr marL="12700" defTabSz="914400">
                <a:spcBef>
                  <a:spcPts val="240"/>
                </a:spcBef>
              </a:pPr>
              <a:r>
                <a:rPr sz="1400" b="1" kern="0">
                  <a:solidFill>
                    <a:srgbClr val="020248"/>
                  </a:solidFill>
                  <a:latin typeface="Adelle Sans"/>
                  <a:cs typeface="Adelle Sans"/>
                </a:rPr>
                <a:t>Tanya</a:t>
              </a:r>
              <a:r>
                <a:rPr sz="1400" b="1" kern="0" spc="15">
                  <a:solidFill>
                    <a:srgbClr val="020248"/>
                  </a:solidFill>
                  <a:latin typeface="Adelle Sans"/>
                  <a:cs typeface="Adelle Sans"/>
                </a:rPr>
                <a:t> </a:t>
              </a:r>
              <a:r>
                <a:rPr sz="1400" b="1" kern="0">
                  <a:solidFill>
                    <a:srgbClr val="020248"/>
                  </a:solidFill>
                  <a:latin typeface="Adelle Sans"/>
                  <a:cs typeface="Adelle Sans"/>
                </a:rPr>
                <a:t>Reu-</a:t>
              </a:r>
              <a:r>
                <a:rPr sz="1400" b="1" kern="0" spc="-10">
                  <a:solidFill>
                    <a:srgbClr val="020248"/>
                  </a:solidFill>
                  <a:latin typeface="Adelle Sans"/>
                  <a:cs typeface="Adelle Sans"/>
                </a:rPr>
                <a:t>Narvaez</a:t>
              </a:r>
              <a:r>
                <a:rPr lang="en-US" sz="1400" b="1" kern="0" spc="-10">
                  <a:solidFill>
                    <a:sysClr val="windowText" lastClr="000000"/>
                  </a:solidFill>
                  <a:latin typeface="Adelle Sans"/>
                  <a:cs typeface="Adelle Sans"/>
                </a:rPr>
                <a:t> </a:t>
              </a:r>
              <a:br>
                <a:rPr lang="en-US" sz="1400" b="1" kern="0" spc="-10">
                  <a:solidFill>
                    <a:sysClr val="windowText" lastClr="000000"/>
                  </a:solidFill>
                  <a:latin typeface="Adelle Sans"/>
                  <a:cs typeface="Adelle Sans"/>
                </a:rPr>
              </a:br>
              <a:r>
                <a:rPr sz="1200" kern="0">
                  <a:solidFill>
                    <a:schemeClr val="tx1">
                      <a:lumMod val="50000"/>
                      <a:lumOff val="50000"/>
                    </a:schemeClr>
                  </a:solidFill>
                  <a:latin typeface="Proxima Nova"/>
                  <a:cs typeface="Proxima Nova"/>
                </a:rPr>
                <a:t>Executive</a:t>
              </a:r>
              <a:r>
                <a:rPr sz="1200" kern="0" spc="-25">
                  <a:solidFill>
                    <a:schemeClr val="tx1">
                      <a:lumMod val="50000"/>
                      <a:lumOff val="50000"/>
                    </a:schemeClr>
                  </a:solidFill>
                  <a:latin typeface="Proxima Nova"/>
                  <a:cs typeface="Proxima Nova"/>
                </a:rPr>
                <a:t> </a:t>
              </a:r>
              <a:r>
                <a:rPr sz="1200" kern="0">
                  <a:solidFill>
                    <a:schemeClr val="tx1">
                      <a:lumMod val="50000"/>
                      <a:lumOff val="50000"/>
                    </a:schemeClr>
                  </a:solidFill>
                  <a:latin typeface="Proxima Nova"/>
                  <a:cs typeface="Proxima Nova"/>
                </a:rPr>
                <a:t>Vice</a:t>
              </a:r>
              <a:r>
                <a:rPr sz="1200" kern="0" spc="-20">
                  <a:solidFill>
                    <a:schemeClr val="tx1">
                      <a:lumMod val="50000"/>
                      <a:lumOff val="50000"/>
                    </a:schemeClr>
                  </a:solidFill>
                  <a:latin typeface="Proxima Nova"/>
                  <a:cs typeface="Proxima Nova"/>
                </a:rPr>
                <a:t> </a:t>
              </a:r>
              <a:r>
                <a:rPr sz="1200" kern="0">
                  <a:solidFill>
                    <a:schemeClr val="tx1">
                      <a:lumMod val="50000"/>
                      <a:lumOff val="50000"/>
                    </a:schemeClr>
                  </a:solidFill>
                  <a:latin typeface="Proxima Nova"/>
                  <a:cs typeface="Proxima Nova"/>
                </a:rPr>
                <a:t>President</a:t>
              </a:r>
              <a:r>
                <a:rPr sz="1200" kern="0" spc="-20">
                  <a:solidFill>
                    <a:schemeClr val="tx1">
                      <a:lumMod val="50000"/>
                      <a:lumOff val="50000"/>
                    </a:schemeClr>
                  </a:solidFill>
                  <a:latin typeface="Proxima Nova"/>
                  <a:cs typeface="Proxima Nova"/>
                </a:rPr>
                <a:t> </a:t>
              </a:r>
              <a:br>
                <a:rPr lang="en-US" sz="1200" kern="0" spc="-20">
                  <a:solidFill>
                    <a:schemeClr val="tx1">
                      <a:lumMod val="50000"/>
                      <a:lumOff val="50000"/>
                    </a:schemeClr>
                  </a:solidFill>
                  <a:latin typeface="Proxima Nova"/>
                  <a:cs typeface="Proxima Nova"/>
                </a:rPr>
              </a:br>
              <a:r>
                <a:rPr sz="1200" kern="0">
                  <a:solidFill>
                    <a:schemeClr val="tx1">
                      <a:lumMod val="50000"/>
                      <a:lumOff val="50000"/>
                    </a:schemeClr>
                  </a:solidFill>
                  <a:latin typeface="Proxima Nova"/>
                  <a:cs typeface="Proxima Nova"/>
                </a:rPr>
                <a:t>and</a:t>
              </a:r>
              <a:r>
                <a:rPr sz="1200" kern="0" spc="-20">
                  <a:solidFill>
                    <a:schemeClr val="tx1">
                      <a:lumMod val="50000"/>
                      <a:lumOff val="50000"/>
                    </a:schemeClr>
                  </a:solidFill>
                  <a:latin typeface="Proxima Nova"/>
                  <a:cs typeface="Proxima Nova"/>
                </a:rPr>
                <a:t> </a:t>
              </a:r>
              <a:r>
                <a:rPr sz="1200" kern="0" spc="-10">
                  <a:solidFill>
                    <a:schemeClr val="tx1">
                      <a:lumMod val="50000"/>
                      <a:lumOff val="50000"/>
                    </a:schemeClr>
                  </a:solidFill>
                  <a:latin typeface="Proxima Nova"/>
                  <a:cs typeface="Proxima Nova"/>
                </a:rPr>
                <a:t>Chief </a:t>
              </a:r>
              <a:r>
                <a:rPr sz="1200" kern="0">
                  <a:solidFill>
                    <a:schemeClr val="tx1">
                      <a:lumMod val="50000"/>
                      <a:lumOff val="50000"/>
                    </a:schemeClr>
                  </a:solidFill>
                  <a:latin typeface="Proxima Nova"/>
                  <a:cs typeface="Proxima Nova"/>
                </a:rPr>
                <a:t>People</a:t>
              </a:r>
              <a:r>
                <a:rPr sz="1200" kern="0" spc="-20">
                  <a:solidFill>
                    <a:schemeClr val="tx1">
                      <a:lumMod val="50000"/>
                      <a:lumOff val="50000"/>
                    </a:schemeClr>
                  </a:solidFill>
                  <a:latin typeface="Proxima Nova"/>
                  <a:cs typeface="Proxima Nova"/>
                </a:rPr>
                <a:t> </a:t>
              </a:r>
              <a:r>
                <a:rPr sz="1200" kern="0" spc="-10">
                  <a:solidFill>
                    <a:schemeClr val="tx1">
                      <a:lumMod val="50000"/>
                      <a:lumOff val="50000"/>
                    </a:schemeClr>
                  </a:solidFill>
                  <a:latin typeface="Proxima Nova"/>
                  <a:cs typeface="Proxima Nova"/>
                </a:rPr>
                <a:t>Officer</a:t>
              </a:r>
              <a:endParaRPr lang="en-US" sz="1200" kern="0">
                <a:solidFill>
                  <a:schemeClr val="tx1">
                    <a:lumMod val="50000"/>
                    <a:lumOff val="50000"/>
                  </a:schemeClr>
                </a:solidFill>
                <a:latin typeface="Proxima Nova"/>
                <a:cs typeface="Proxima Nova"/>
              </a:endParaRPr>
            </a:p>
          </p:txBody>
        </p:sp>
      </p:grpSp>
      <p:sp>
        <p:nvSpPr>
          <p:cNvPr id="49" name="object 27">
            <a:extLst>
              <a:ext uri="{FF2B5EF4-FFF2-40B4-BE49-F238E27FC236}">
                <a16:creationId xmlns:a16="http://schemas.microsoft.com/office/drawing/2014/main" id="{7C5DBB46-0684-B445-A9E9-8AB47C07333D}"/>
              </a:ext>
            </a:extLst>
          </p:cNvPr>
          <p:cNvSpPr/>
          <p:nvPr/>
        </p:nvSpPr>
        <p:spPr>
          <a:xfrm flipH="1">
            <a:off x="4717511" y="1645920"/>
            <a:ext cx="86264" cy="5967753"/>
          </a:xfrm>
          <a:custGeom>
            <a:avLst/>
            <a:gdLst/>
            <a:ahLst/>
            <a:cxnLst/>
            <a:rect l="l" t="t" r="r" b="b"/>
            <a:pathLst>
              <a:path h="6286500">
                <a:moveTo>
                  <a:pt x="0" y="0"/>
                </a:moveTo>
                <a:lnTo>
                  <a:pt x="0" y="6286500"/>
                </a:lnTo>
              </a:path>
            </a:pathLst>
          </a:custGeom>
          <a:ln w="6350">
            <a:solidFill>
              <a:schemeClr val="bg1">
                <a:lumMod val="85000"/>
              </a:schemeClr>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object 28">
            <a:extLst>
              <a:ext uri="{FF2B5EF4-FFF2-40B4-BE49-F238E27FC236}">
                <a16:creationId xmlns:a16="http://schemas.microsoft.com/office/drawing/2014/main" id="{55CADF95-8784-D306-14F3-A53FDD924C15}"/>
              </a:ext>
            </a:extLst>
          </p:cNvPr>
          <p:cNvSpPr/>
          <p:nvPr/>
        </p:nvSpPr>
        <p:spPr>
          <a:xfrm flipH="1">
            <a:off x="9011515" y="1615939"/>
            <a:ext cx="45719" cy="6014054"/>
          </a:xfrm>
          <a:custGeom>
            <a:avLst/>
            <a:gdLst/>
            <a:ahLst/>
            <a:cxnLst/>
            <a:rect l="l" t="t" r="r" b="b"/>
            <a:pathLst>
              <a:path h="6286500">
                <a:moveTo>
                  <a:pt x="0" y="0"/>
                </a:moveTo>
                <a:lnTo>
                  <a:pt x="0" y="6286500"/>
                </a:lnTo>
              </a:path>
            </a:pathLst>
          </a:custGeom>
          <a:ln w="6350">
            <a:solidFill>
              <a:schemeClr val="bg1">
                <a:lumMod val="85000"/>
              </a:schemeClr>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Slide Number Placeholder 50">
            <a:extLst>
              <a:ext uri="{FF2B5EF4-FFF2-40B4-BE49-F238E27FC236}">
                <a16:creationId xmlns:a16="http://schemas.microsoft.com/office/drawing/2014/main" id="{22D85185-A4AB-2DE8-2530-D58F5CC99BD5}"/>
              </a:ext>
            </a:extLst>
          </p:cNvPr>
          <p:cNvSpPr>
            <a:spLocks noGrp="1"/>
          </p:cNvSpPr>
          <p:nvPr>
            <p:ph type="sldNum" sz="quarter" idx="17"/>
          </p:nvPr>
        </p:nvSpPr>
        <p:spPr/>
        <p:txBody>
          <a:bodyPr/>
          <a:lstStyle/>
          <a:p>
            <a:fld id="{EE55F809-E95E-4042-9EF5-112C9D282536}" type="slidenum">
              <a:rPr lang="en-US" smtClean="0"/>
              <a:pPr/>
              <a:t>16</a:t>
            </a:fld>
            <a:endParaRPr lang="en-US"/>
          </a:p>
        </p:txBody>
      </p:sp>
      <p:sp>
        <p:nvSpPr>
          <p:cNvPr id="52" name="Footer Placeholder 51">
            <a:extLst>
              <a:ext uri="{FF2B5EF4-FFF2-40B4-BE49-F238E27FC236}">
                <a16:creationId xmlns:a16="http://schemas.microsoft.com/office/drawing/2014/main" id="{C8C7509E-5F95-725B-9DD4-AFFCEDB65DDE}"/>
              </a:ext>
            </a:extLst>
          </p:cNvPr>
          <p:cNvSpPr>
            <a:spLocks noGrp="1"/>
          </p:cNvSpPr>
          <p:nvPr>
            <p:ph type="ftr" sz="quarter" idx="16"/>
          </p:nvPr>
        </p:nvSpPr>
        <p:spPr/>
        <p:txBody>
          <a:bodyPr/>
          <a:lstStyle/>
          <a:p>
            <a:r>
              <a:rPr lang="en-US"/>
              <a:t>Welcome to Anywhere</a:t>
            </a:r>
          </a:p>
        </p:txBody>
      </p:sp>
      <p:grpSp>
        <p:nvGrpSpPr>
          <p:cNvPr id="32" name="Group 31">
            <a:extLst>
              <a:ext uri="{FF2B5EF4-FFF2-40B4-BE49-F238E27FC236}">
                <a16:creationId xmlns:a16="http://schemas.microsoft.com/office/drawing/2014/main" id="{06131FFF-2BD5-94C7-66B1-22C9D6186C36}"/>
              </a:ext>
            </a:extLst>
          </p:cNvPr>
          <p:cNvGrpSpPr/>
          <p:nvPr/>
        </p:nvGrpSpPr>
        <p:grpSpPr>
          <a:xfrm>
            <a:off x="904320" y="3218568"/>
            <a:ext cx="3720013" cy="1326474"/>
            <a:chOff x="907772" y="3208134"/>
            <a:chExt cx="3720013" cy="1326474"/>
          </a:xfrm>
        </p:grpSpPr>
        <p:sp>
          <p:nvSpPr>
            <p:cNvPr id="43" name="object 18">
              <a:extLst>
                <a:ext uri="{FF2B5EF4-FFF2-40B4-BE49-F238E27FC236}">
                  <a16:creationId xmlns:a16="http://schemas.microsoft.com/office/drawing/2014/main" id="{45F1B480-3F80-1BDA-228C-D57E4CE83E0D}"/>
                </a:ext>
              </a:extLst>
            </p:cNvPr>
            <p:cNvSpPr txBox="1"/>
            <p:nvPr/>
          </p:nvSpPr>
          <p:spPr>
            <a:xfrm>
              <a:off x="2341785" y="3208134"/>
              <a:ext cx="2286000" cy="430887"/>
            </a:xfrm>
            <a:prstGeom prst="rect">
              <a:avLst/>
            </a:prstGeom>
          </p:spPr>
          <p:txBody>
            <a:bodyPr vert="horz" wrap="square" lIns="0" tIns="30480" rIns="0" bIns="0" rtlCol="0">
              <a:spAutoFit/>
            </a:bodyPr>
            <a:lstStyle/>
            <a:p>
              <a:pPr marL="12700" defTabSz="914400">
                <a:spcBef>
                  <a:spcPts val="240"/>
                </a:spcBef>
              </a:pPr>
              <a:r>
                <a:rPr lang="en-US" sz="1400" b="1" kern="0">
                  <a:solidFill>
                    <a:srgbClr val="020248"/>
                  </a:solidFill>
                  <a:latin typeface="Adelle Sans"/>
                  <a:cs typeface="Adelle Sans"/>
                </a:rPr>
                <a:t>Eric </a:t>
              </a:r>
              <a:r>
                <a:rPr lang="en-US" sz="1400" b="1" kern="0" err="1">
                  <a:solidFill>
                    <a:srgbClr val="020248"/>
                  </a:solidFill>
                  <a:latin typeface="Adelle Sans"/>
                  <a:cs typeface="Adelle Sans"/>
                </a:rPr>
                <a:t>Chesin</a:t>
              </a:r>
              <a:br>
                <a:rPr lang="en-US" sz="1400" b="1" kern="0" spc="-10">
                  <a:solidFill>
                    <a:sysClr val="windowText" lastClr="000000"/>
                  </a:solidFill>
                  <a:latin typeface="Adelle Sans"/>
                  <a:cs typeface="Adelle Sans"/>
                </a:rPr>
              </a:br>
              <a:r>
                <a:rPr lang="en-US" sz="1200" kern="0">
                  <a:solidFill>
                    <a:schemeClr val="tx1">
                      <a:lumMod val="50000"/>
                      <a:lumOff val="50000"/>
                    </a:schemeClr>
                  </a:solidFill>
                  <a:latin typeface="Proxima Nova"/>
                  <a:cs typeface="Proxima Nova"/>
                </a:rPr>
                <a:t>Chief</a:t>
              </a:r>
              <a:r>
                <a:rPr lang="en-US" sz="1200" kern="0" spc="-20">
                  <a:solidFill>
                    <a:schemeClr val="tx1">
                      <a:lumMod val="50000"/>
                      <a:lumOff val="50000"/>
                    </a:schemeClr>
                  </a:solidFill>
                  <a:latin typeface="Proxima Nova"/>
                  <a:cs typeface="Proxima Nova"/>
                </a:rPr>
                <a:t> </a:t>
              </a:r>
              <a:r>
                <a:rPr lang="en-US" sz="1200" kern="0">
                  <a:solidFill>
                    <a:schemeClr val="tx1">
                      <a:lumMod val="50000"/>
                      <a:lumOff val="50000"/>
                    </a:schemeClr>
                  </a:solidFill>
                  <a:latin typeface="Proxima Nova"/>
                  <a:cs typeface="Proxima Nova"/>
                </a:rPr>
                <a:t>Strategy</a:t>
              </a:r>
              <a:r>
                <a:rPr lang="en-US" sz="1200" kern="0" spc="-15">
                  <a:solidFill>
                    <a:schemeClr val="tx1">
                      <a:lumMod val="50000"/>
                      <a:lumOff val="50000"/>
                    </a:schemeClr>
                  </a:solidFill>
                  <a:latin typeface="Proxima Nova"/>
                  <a:cs typeface="Proxima Nova"/>
                </a:rPr>
                <a:t> </a:t>
              </a:r>
              <a:r>
                <a:rPr lang="en-US" sz="1200" kern="0" spc="-10">
                  <a:solidFill>
                    <a:schemeClr val="tx1">
                      <a:lumMod val="50000"/>
                      <a:lumOff val="50000"/>
                    </a:schemeClr>
                  </a:solidFill>
                  <a:latin typeface="Proxima Nova"/>
                  <a:cs typeface="Proxima Nova"/>
                </a:rPr>
                <a:t>Officer</a:t>
              </a:r>
              <a:endParaRPr lang="en-US" sz="1200" kern="0">
                <a:solidFill>
                  <a:schemeClr val="tx1">
                    <a:lumMod val="50000"/>
                    <a:lumOff val="50000"/>
                  </a:schemeClr>
                </a:solidFill>
                <a:latin typeface="Proxima Nova"/>
                <a:cs typeface="Proxima Nova"/>
              </a:endParaRPr>
            </a:p>
          </p:txBody>
        </p:sp>
        <p:pic>
          <p:nvPicPr>
            <p:cNvPr id="21" name="Picture 20" descr="A person smiling for the camera&#10;&#10;Description automatically generated with medium confidence">
              <a:extLst>
                <a:ext uri="{FF2B5EF4-FFF2-40B4-BE49-F238E27FC236}">
                  <a16:creationId xmlns:a16="http://schemas.microsoft.com/office/drawing/2014/main" id="{BDEA7869-BEFC-F5DE-8EAC-655DA2FD6DEF}"/>
                </a:ext>
              </a:extLst>
            </p:cNvPr>
            <p:cNvPicPr>
              <a:picLocks noChangeAspect="1"/>
            </p:cNvPicPr>
            <p:nvPr/>
          </p:nvPicPr>
          <p:blipFill>
            <a:blip r:embed="rId9"/>
            <a:stretch>
              <a:fillRect/>
            </a:stretch>
          </p:blipFill>
          <p:spPr>
            <a:xfrm>
              <a:off x="907772" y="3280103"/>
              <a:ext cx="1254505" cy="1254505"/>
            </a:xfrm>
            <a:prstGeom prst="rect">
              <a:avLst/>
            </a:prstGeom>
          </p:spPr>
        </p:pic>
      </p:grpSp>
      <p:grpSp>
        <p:nvGrpSpPr>
          <p:cNvPr id="48" name="Group 47">
            <a:extLst>
              <a:ext uri="{FF2B5EF4-FFF2-40B4-BE49-F238E27FC236}">
                <a16:creationId xmlns:a16="http://schemas.microsoft.com/office/drawing/2014/main" id="{3BD22776-CC79-A67A-D2BC-78F68089DBCA}"/>
              </a:ext>
            </a:extLst>
          </p:cNvPr>
          <p:cNvGrpSpPr/>
          <p:nvPr/>
        </p:nvGrpSpPr>
        <p:grpSpPr>
          <a:xfrm>
            <a:off x="907771" y="4689893"/>
            <a:ext cx="3712366" cy="1286983"/>
            <a:chOff x="907771" y="6131219"/>
            <a:chExt cx="3712366" cy="1286983"/>
          </a:xfrm>
        </p:grpSpPr>
        <p:sp>
          <p:nvSpPr>
            <p:cNvPr id="10" name="object 12">
              <a:extLst>
                <a:ext uri="{FF2B5EF4-FFF2-40B4-BE49-F238E27FC236}">
                  <a16:creationId xmlns:a16="http://schemas.microsoft.com/office/drawing/2014/main" id="{8AEE0FE8-4690-8634-ED43-62ECC0B47A3D}"/>
                </a:ext>
              </a:extLst>
            </p:cNvPr>
            <p:cNvSpPr txBox="1"/>
            <p:nvPr/>
          </p:nvSpPr>
          <p:spPr>
            <a:xfrm>
              <a:off x="2334137" y="6131219"/>
              <a:ext cx="2286000" cy="632289"/>
            </a:xfrm>
            <a:prstGeom prst="rect">
              <a:avLst/>
            </a:prstGeom>
          </p:spPr>
          <p:txBody>
            <a:bodyPr vert="horz" wrap="square" lIns="0" tIns="10795" rIns="0" bIns="0" rtlCol="0">
              <a:spAutoFit/>
            </a:bodyPr>
            <a:lstStyle/>
            <a:p>
              <a:pPr marL="12700" marR="5080" defTabSz="914400">
                <a:lnSpc>
                  <a:spcPct val="109100"/>
                </a:lnSpc>
                <a:spcBef>
                  <a:spcPts val="85"/>
                </a:spcBef>
              </a:pPr>
              <a:r>
                <a:rPr lang="en-US" sz="1400" b="1" kern="0">
                  <a:solidFill>
                    <a:srgbClr val="020248"/>
                  </a:solidFill>
                  <a:latin typeface="Adelle Sans"/>
                  <a:cs typeface="Adelle Sans"/>
                </a:rPr>
                <a:t>Tony Kueh</a:t>
              </a:r>
              <a:br>
                <a:rPr lang="en-US" sz="1400" b="1" kern="0" spc="-10">
                  <a:solidFill>
                    <a:srgbClr val="020248"/>
                  </a:solidFill>
                  <a:latin typeface="Adelle Sans"/>
                  <a:cs typeface="Adelle Sans"/>
                </a:rPr>
              </a:br>
              <a:r>
                <a:rPr sz="1200" kern="0">
                  <a:solidFill>
                    <a:schemeClr val="tx1">
                      <a:lumMod val="50000"/>
                      <a:lumOff val="50000"/>
                    </a:schemeClr>
                  </a:solidFill>
                  <a:latin typeface="Proxima Nova"/>
                  <a:cs typeface="Proxima Nova"/>
                </a:rPr>
                <a:t>Executive</a:t>
              </a:r>
              <a:r>
                <a:rPr sz="1200" kern="0" spc="-30">
                  <a:solidFill>
                    <a:schemeClr val="tx1">
                      <a:lumMod val="50000"/>
                      <a:lumOff val="50000"/>
                    </a:schemeClr>
                  </a:solidFill>
                  <a:latin typeface="Proxima Nova"/>
                  <a:cs typeface="Proxima Nova"/>
                </a:rPr>
                <a:t> </a:t>
              </a:r>
              <a:r>
                <a:rPr sz="1200" kern="0">
                  <a:solidFill>
                    <a:schemeClr val="tx1">
                      <a:lumMod val="50000"/>
                      <a:lumOff val="50000"/>
                    </a:schemeClr>
                  </a:solidFill>
                  <a:latin typeface="Proxima Nova"/>
                  <a:cs typeface="Proxima Nova"/>
                </a:rPr>
                <a:t>Vice</a:t>
              </a:r>
              <a:r>
                <a:rPr sz="1200" kern="0" spc="-15">
                  <a:solidFill>
                    <a:schemeClr val="tx1">
                      <a:lumMod val="50000"/>
                      <a:lumOff val="50000"/>
                    </a:schemeClr>
                  </a:solidFill>
                  <a:latin typeface="Proxima Nova"/>
                  <a:cs typeface="Proxima Nova"/>
                </a:rPr>
                <a:t> </a:t>
              </a:r>
              <a:r>
                <a:rPr sz="1200" kern="0" spc="-10">
                  <a:solidFill>
                    <a:schemeClr val="tx1">
                      <a:lumMod val="50000"/>
                      <a:lumOff val="50000"/>
                    </a:schemeClr>
                  </a:solidFill>
                  <a:latin typeface="Proxima Nova"/>
                  <a:cs typeface="Proxima Nova"/>
                </a:rPr>
                <a:t>President </a:t>
              </a:r>
              <a:r>
                <a:rPr sz="1200" kern="0">
                  <a:solidFill>
                    <a:schemeClr val="tx1">
                      <a:lumMod val="50000"/>
                      <a:lumOff val="50000"/>
                    </a:schemeClr>
                  </a:solidFill>
                  <a:latin typeface="Proxima Nova"/>
                  <a:cs typeface="Proxima Nova"/>
                </a:rPr>
                <a:t>and</a:t>
              </a:r>
              <a:r>
                <a:rPr sz="1200" kern="0" spc="-15">
                  <a:solidFill>
                    <a:schemeClr val="tx1">
                      <a:lumMod val="50000"/>
                      <a:lumOff val="50000"/>
                    </a:schemeClr>
                  </a:solidFill>
                  <a:latin typeface="Proxima Nova"/>
                  <a:cs typeface="Proxima Nova"/>
                </a:rPr>
                <a:t> </a:t>
              </a:r>
              <a:r>
                <a:rPr sz="1200" kern="0">
                  <a:solidFill>
                    <a:schemeClr val="tx1">
                      <a:lumMod val="50000"/>
                      <a:lumOff val="50000"/>
                    </a:schemeClr>
                  </a:solidFill>
                  <a:latin typeface="Proxima Nova"/>
                  <a:cs typeface="Proxima Nova"/>
                </a:rPr>
                <a:t>Chief</a:t>
              </a:r>
              <a:r>
                <a:rPr sz="1200" kern="0" spc="-10">
                  <a:solidFill>
                    <a:schemeClr val="tx1">
                      <a:lumMod val="50000"/>
                      <a:lumOff val="50000"/>
                    </a:schemeClr>
                  </a:solidFill>
                  <a:latin typeface="Proxima Nova"/>
                  <a:cs typeface="Proxima Nova"/>
                </a:rPr>
                <a:t> </a:t>
              </a:r>
              <a:r>
                <a:rPr lang="en-US" sz="1200" kern="0">
                  <a:solidFill>
                    <a:schemeClr val="tx1">
                      <a:lumMod val="50000"/>
                      <a:lumOff val="50000"/>
                    </a:schemeClr>
                  </a:solidFill>
                  <a:latin typeface="Proxima Nova"/>
                  <a:cs typeface="Proxima Nova"/>
                </a:rPr>
                <a:t>Product</a:t>
              </a:r>
              <a:r>
                <a:rPr sz="1200" kern="0" spc="-10">
                  <a:solidFill>
                    <a:schemeClr val="tx1">
                      <a:lumMod val="50000"/>
                      <a:lumOff val="50000"/>
                    </a:schemeClr>
                  </a:solidFill>
                  <a:latin typeface="Proxima Nova"/>
                  <a:cs typeface="Proxima Nova"/>
                </a:rPr>
                <a:t> Officer</a:t>
              </a:r>
              <a:endParaRPr sz="1200" kern="0">
                <a:solidFill>
                  <a:schemeClr val="tx1">
                    <a:lumMod val="50000"/>
                    <a:lumOff val="50000"/>
                  </a:schemeClr>
                </a:solidFill>
                <a:latin typeface="Proxima Nova"/>
                <a:cs typeface="Proxima Nova"/>
              </a:endParaRPr>
            </a:p>
          </p:txBody>
        </p:sp>
        <p:pic>
          <p:nvPicPr>
            <p:cNvPr id="23" name="Picture 22" descr="A person wearing glasses&#10;&#10;Description automatically generated with medium confidence">
              <a:extLst>
                <a:ext uri="{FF2B5EF4-FFF2-40B4-BE49-F238E27FC236}">
                  <a16:creationId xmlns:a16="http://schemas.microsoft.com/office/drawing/2014/main" id="{E172A771-7F18-306A-4FEF-09126E1D0A8B}"/>
                </a:ext>
              </a:extLst>
            </p:cNvPr>
            <p:cNvPicPr>
              <a:picLocks noChangeAspect="1"/>
            </p:cNvPicPr>
            <p:nvPr/>
          </p:nvPicPr>
          <p:blipFill rotWithShape="1">
            <a:blip r:embed="rId10"/>
            <a:srcRect l="8170" t="1590" r="6049" b="13207"/>
            <a:stretch/>
          </p:blipFill>
          <p:spPr>
            <a:xfrm>
              <a:off x="907771" y="6169403"/>
              <a:ext cx="1254506" cy="1248799"/>
            </a:xfrm>
            <a:prstGeom prst="rect">
              <a:avLst/>
            </a:prstGeom>
          </p:spPr>
        </p:pic>
      </p:grpSp>
      <p:grpSp>
        <p:nvGrpSpPr>
          <p:cNvPr id="53" name="Group 52">
            <a:extLst>
              <a:ext uri="{FF2B5EF4-FFF2-40B4-BE49-F238E27FC236}">
                <a16:creationId xmlns:a16="http://schemas.microsoft.com/office/drawing/2014/main" id="{F18CD80C-57D9-792F-7966-F29D41F0F6BA}"/>
              </a:ext>
            </a:extLst>
          </p:cNvPr>
          <p:cNvGrpSpPr/>
          <p:nvPr/>
        </p:nvGrpSpPr>
        <p:grpSpPr>
          <a:xfrm>
            <a:off x="5185848" y="3245828"/>
            <a:ext cx="3701212" cy="1328547"/>
            <a:chOff x="5185848" y="4699874"/>
            <a:chExt cx="3701212" cy="1328547"/>
          </a:xfrm>
        </p:grpSpPr>
        <p:sp>
          <p:nvSpPr>
            <p:cNvPr id="12" name="object 18">
              <a:extLst>
                <a:ext uri="{FF2B5EF4-FFF2-40B4-BE49-F238E27FC236}">
                  <a16:creationId xmlns:a16="http://schemas.microsoft.com/office/drawing/2014/main" id="{9E076869-170F-D030-1E47-886A8DEF6A01}"/>
                </a:ext>
              </a:extLst>
            </p:cNvPr>
            <p:cNvSpPr txBox="1"/>
            <p:nvPr/>
          </p:nvSpPr>
          <p:spPr>
            <a:xfrm>
              <a:off x="6601060" y="4699874"/>
              <a:ext cx="2286000" cy="825867"/>
            </a:xfrm>
            <a:prstGeom prst="rect">
              <a:avLst/>
            </a:prstGeom>
          </p:spPr>
          <p:txBody>
            <a:bodyPr vert="horz" wrap="square" lIns="0" tIns="30480" rIns="0" bIns="0" rtlCol="0">
              <a:spAutoFit/>
            </a:bodyPr>
            <a:lstStyle/>
            <a:p>
              <a:pPr marL="12700" defTabSz="914400">
                <a:spcBef>
                  <a:spcPts val="240"/>
                </a:spcBef>
              </a:pPr>
              <a:r>
                <a:rPr lang="en-US" sz="1400" b="1" kern="0">
                  <a:solidFill>
                    <a:srgbClr val="020248"/>
                  </a:solidFill>
                  <a:latin typeface="Adelle Sans"/>
                  <a:cs typeface="Adelle Sans"/>
                </a:rPr>
                <a:t>Trey Sarten</a:t>
              </a:r>
              <a:br>
                <a:rPr lang="en-US" sz="1400" b="1" kern="0" spc="-10">
                  <a:solidFill>
                    <a:sysClr val="windowText" lastClr="000000"/>
                  </a:solidFill>
                  <a:latin typeface="Adelle Sans"/>
                  <a:cs typeface="Adelle Sans"/>
                </a:rPr>
              </a:br>
              <a:r>
                <a:rPr lang="en-US" sz="1200">
                  <a:solidFill>
                    <a:schemeClr val="tx1">
                      <a:lumMod val="50000"/>
                      <a:lumOff val="50000"/>
                    </a:schemeClr>
                  </a:solidFill>
                  <a:effectLst/>
                  <a:latin typeface="Proxima Nova" panose="02000506030000020004" pitchFamily="2" charset="0"/>
                </a:rPr>
                <a:t>Chief Communications Officer and Head of Public Affairs</a:t>
              </a:r>
            </a:p>
            <a:p>
              <a:pPr marL="12700" defTabSz="914400">
                <a:spcBef>
                  <a:spcPts val="240"/>
                </a:spcBef>
              </a:pPr>
              <a:endParaRPr lang="en-US" sz="1200" kern="0">
                <a:solidFill>
                  <a:sysClr val="windowText" lastClr="000000"/>
                </a:solidFill>
                <a:latin typeface="Proxima Nova"/>
                <a:cs typeface="Proxima Nova"/>
              </a:endParaRPr>
            </a:p>
          </p:txBody>
        </p:sp>
        <p:pic>
          <p:nvPicPr>
            <p:cNvPr id="25" name="Picture 24" descr="A person in a suit smiling&#10;&#10;Description automatically generated with medium confidence">
              <a:extLst>
                <a:ext uri="{FF2B5EF4-FFF2-40B4-BE49-F238E27FC236}">
                  <a16:creationId xmlns:a16="http://schemas.microsoft.com/office/drawing/2014/main" id="{7E9B56F5-A732-722E-80D5-CF27B608B4EC}"/>
                </a:ext>
              </a:extLst>
            </p:cNvPr>
            <p:cNvPicPr>
              <a:picLocks noChangeAspect="1"/>
            </p:cNvPicPr>
            <p:nvPr/>
          </p:nvPicPr>
          <p:blipFill rotWithShape="1">
            <a:blip r:embed="rId11"/>
            <a:srcRect l="26949" t="-1" r="30891" b="35770"/>
            <a:stretch/>
          </p:blipFill>
          <p:spPr>
            <a:xfrm>
              <a:off x="5185848" y="4754752"/>
              <a:ext cx="1254505" cy="1273669"/>
            </a:xfrm>
            <a:prstGeom prst="rect">
              <a:avLst/>
            </a:prstGeom>
          </p:spPr>
        </p:pic>
      </p:grpSp>
      <p:grpSp>
        <p:nvGrpSpPr>
          <p:cNvPr id="33" name="Group 32">
            <a:extLst>
              <a:ext uri="{FF2B5EF4-FFF2-40B4-BE49-F238E27FC236}">
                <a16:creationId xmlns:a16="http://schemas.microsoft.com/office/drawing/2014/main" id="{7D0ADB63-2956-364A-BE67-A3953500736E}"/>
              </a:ext>
            </a:extLst>
          </p:cNvPr>
          <p:cNvGrpSpPr/>
          <p:nvPr/>
        </p:nvGrpSpPr>
        <p:grpSpPr>
          <a:xfrm>
            <a:off x="904345" y="6126879"/>
            <a:ext cx="3712364" cy="1300838"/>
            <a:chOff x="5257800" y="1828187"/>
            <a:chExt cx="3712364" cy="1300838"/>
          </a:xfrm>
        </p:grpSpPr>
        <p:pic>
          <p:nvPicPr>
            <p:cNvPr id="40" name="object 11">
              <a:extLst>
                <a:ext uri="{FF2B5EF4-FFF2-40B4-BE49-F238E27FC236}">
                  <a16:creationId xmlns:a16="http://schemas.microsoft.com/office/drawing/2014/main" id="{F3E29680-A690-585B-79F3-6265BF1AA08C}"/>
                </a:ext>
              </a:extLst>
            </p:cNvPr>
            <p:cNvPicPr/>
            <p:nvPr/>
          </p:nvPicPr>
          <p:blipFill>
            <a:blip r:embed="rId12" cstate="print"/>
            <a:stretch>
              <a:fillRect/>
            </a:stretch>
          </p:blipFill>
          <p:spPr>
            <a:xfrm>
              <a:off x="5257800" y="1874520"/>
              <a:ext cx="1254505" cy="1254505"/>
            </a:xfrm>
            <a:prstGeom prst="rect">
              <a:avLst/>
            </a:prstGeom>
          </p:spPr>
        </p:pic>
        <p:sp>
          <p:nvSpPr>
            <p:cNvPr id="41" name="object 12">
              <a:extLst>
                <a:ext uri="{FF2B5EF4-FFF2-40B4-BE49-F238E27FC236}">
                  <a16:creationId xmlns:a16="http://schemas.microsoft.com/office/drawing/2014/main" id="{F1B9F9AE-5455-34C0-B553-BAB89520DF5E}"/>
                </a:ext>
              </a:extLst>
            </p:cNvPr>
            <p:cNvSpPr txBox="1"/>
            <p:nvPr/>
          </p:nvSpPr>
          <p:spPr>
            <a:xfrm>
              <a:off x="6684164" y="1828187"/>
              <a:ext cx="2286000" cy="632289"/>
            </a:xfrm>
            <a:prstGeom prst="rect">
              <a:avLst/>
            </a:prstGeom>
          </p:spPr>
          <p:txBody>
            <a:bodyPr vert="horz" wrap="square" lIns="0" tIns="10795" rIns="0" bIns="0" rtlCol="0">
              <a:spAutoFit/>
            </a:bodyPr>
            <a:lstStyle/>
            <a:p>
              <a:pPr marL="12700" marR="5080" defTabSz="914400">
                <a:lnSpc>
                  <a:spcPct val="109100"/>
                </a:lnSpc>
                <a:spcBef>
                  <a:spcPts val="85"/>
                </a:spcBef>
              </a:pPr>
              <a:r>
                <a:rPr sz="1400" b="1" kern="0">
                  <a:solidFill>
                    <a:srgbClr val="020248"/>
                  </a:solidFill>
                  <a:latin typeface="Adelle Sans"/>
                  <a:cs typeface="Adelle Sans"/>
                </a:rPr>
                <a:t>Melissa</a:t>
              </a:r>
              <a:r>
                <a:rPr sz="1400" b="1" kern="0" spc="100">
                  <a:solidFill>
                    <a:srgbClr val="020248"/>
                  </a:solidFill>
                  <a:latin typeface="Adelle Sans"/>
                  <a:cs typeface="Adelle Sans"/>
                </a:rPr>
                <a:t> </a:t>
              </a:r>
              <a:r>
                <a:rPr lang="en-US" sz="1400" b="1" kern="0" spc="-10">
                  <a:solidFill>
                    <a:srgbClr val="020248"/>
                  </a:solidFill>
                  <a:latin typeface="Adelle Sans"/>
                  <a:cs typeface="Adelle Sans"/>
                </a:rPr>
                <a:t>McSherry</a:t>
              </a:r>
              <a:r>
                <a:rPr sz="1400" b="1" kern="0" spc="-10">
                  <a:solidFill>
                    <a:srgbClr val="020248"/>
                  </a:solidFill>
                  <a:latin typeface="Adelle Sans"/>
                  <a:cs typeface="Adelle Sans"/>
                </a:rPr>
                <a:t> </a:t>
              </a:r>
              <a:br>
                <a:rPr lang="en-US" sz="1400" b="1" kern="0" spc="-10">
                  <a:solidFill>
                    <a:srgbClr val="020248"/>
                  </a:solidFill>
                  <a:latin typeface="Adelle Sans"/>
                  <a:cs typeface="Adelle Sans"/>
                </a:rPr>
              </a:br>
              <a:r>
                <a:rPr sz="1200" kern="0">
                  <a:solidFill>
                    <a:schemeClr val="tx1">
                      <a:lumMod val="50000"/>
                      <a:lumOff val="50000"/>
                    </a:schemeClr>
                  </a:solidFill>
                  <a:latin typeface="Proxima Nova"/>
                  <a:cs typeface="Proxima Nova"/>
                </a:rPr>
                <a:t>Executive</a:t>
              </a:r>
              <a:r>
                <a:rPr sz="1200" kern="0" spc="-30">
                  <a:solidFill>
                    <a:schemeClr val="tx1">
                      <a:lumMod val="50000"/>
                      <a:lumOff val="50000"/>
                    </a:schemeClr>
                  </a:solidFill>
                  <a:latin typeface="Proxima Nova"/>
                  <a:cs typeface="Proxima Nova"/>
                </a:rPr>
                <a:t> </a:t>
              </a:r>
              <a:r>
                <a:rPr sz="1200" kern="0">
                  <a:solidFill>
                    <a:schemeClr val="tx1">
                      <a:lumMod val="50000"/>
                      <a:lumOff val="50000"/>
                    </a:schemeClr>
                  </a:solidFill>
                  <a:latin typeface="Proxima Nova"/>
                  <a:cs typeface="Proxima Nova"/>
                </a:rPr>
                <a:t>Vice</a:t>
              </a:r>
              <a:r>
                <a:rPr sz="1200" kern="0" spc="-15">
                  <a:solidFill>
                    <a:schemeClr val="tx1">
                      <a:lumMod val="50000"/>
                      <a:lumOff val="50000"/>
                    </a:schemeClr>
                  </a:solidFill>
                  <a:latin typeface="Proxima Nova"/>
                  <a:cs typeface="Proxima Nova"/>
                </a:rPr>
                <a:t> </a:t>
              </a:r>
              <a:r>
                <a:rPr sz="1200" kern="0" spc="-10">
                  <a:solidFill>
                    <a:schemeClr val="tx1">
                      <a:lumMod val="50000"/>
                      <a:lumOff val="50000"/>
                    </a:schemeClr>
                  </a:solidFill>
                  <a:latin typeface="Proxima Nova"/>
                  <a:cs typeface="Proxima Nova"/>
                </a:rPr>
                <a:t>President </a:t>
              </a:r>
              <a:r>
                <a:rPr sz="1200" kern="0">
                  <a:solidFill>
                    <a:schemeClr val="tx1">
                      <a:lumMod val="50000"/>
                      <a:lumOff val="50000"/>
                    </a:schemeClr>
                  </a:solidFill>
                  <a:latin typeface="Proxima Nova"/>
                  <a:cs typeface="Proxima Nova"/>
                </a:rPr>
                <a:t>and</a:t>
              </a:r>
              <a:r>
                <a:rPr sz="1200" kern="0" spc="-15">
                  <a:solidFill>
                    <a:schemeClr val="tx1">
                      <a:lumMod val="50000"/>
                      <a:lumOff val="50000"/>
                    </a:schemeClr>
                  </a:solidFill>
                  <a:latin typeface="Proxima Nova"/>
                  <a:cs typeface="Proxima Nova"/>
                </a:rPr>
                <a:t> </a:t>
              </a:r>
              <a:r>
                <a:rPr sz="1200" kern="0">
                  <a:solidFill>
                    <a:schemeClr val="tx1">
                      <a:lumMod val="50000"/>
                      <a:lumOff val="50000"/>
                    </a:schemeClr>
                  </a:solidFill>
                  <a:latin typeface="Proxima Nova"/>
                  <a:cs typeface="Proxima Nova"/>
                </a:rPr>
                <a:t>Chief</a:t>
              </a:r>
              <a:r>
                <a:rPr sz="1200" kern="0" spc="-10">
                  <a:solidFill>
                    <a:schemeClr val="tx1">
                      <a:lumMod val="50000"/>
                      <a:lumOff val="50000"/>
                    </a:schemeClr>
                  </a:solidFill>
                  <a:latin typeface="Proxima Nova"/>
                  <a:cs typeface="Proxima Nova"/>
                </a:rPr>
                <a:t> </a:t>
              </a:r>
              <a:r>
                <a:rPr sz="1200" kern="0">
                  <a:solidFill>
                    <a:schemeClr val="tx1">
                      <a:lumMod val="50000"/>
                      <a:lumOff val="50000"/>
                    </a:schemeClr>
                  </a:solidFill>
                  <a:latin typeface="Proxima Nova"/>
                  <a:cs typeface="Proxima Nova"/>
                </a:rPr>
                <a:t>Operating</a:t>
              </a:r>
              <a:r>
                <a:rPr sz="1200" kern="0" spc="-10">
                  <a:solidFill>
                    <a:schemeClr val="tx1">
                      <a:lumMod val="50000"/>
                      <a:lumOff val="50000"/>
                    </a:schemeClr>
                  </a:solidFill>
                  <a:latin typeface="Proxima Nova"/>
                  <a:cs typeface="Proxima Nova"/>
                </a:rPr>
                <a:t> Officer</a:t>
              </a:r>
              <a:endParaRPr sz="1200" kern="0">
                <a:solidFill>
                  <a:schemeClr val="tx1">
                    <a:lumMod val="50000"/>
                    <a:lumOff val="50000"/>
                  </a:schemeClr>
                </a:solidFill>
                <a:latin typeface="Proxima Nova"/>
                <a:cs typeface="Proxima Nova"/>
              </a:endParaRPr>
            </a:p>
          </p:txBody>
        </p:sp>
      </p:grpSp>
    </p:spTree>
    <p:extLst>
      <p:ext uri="{BB962C8B-B14F-4D97-AF65-F5344CB8AC3E}">
        <p14:creationId xmlns:p14="http://schemas.microsoft.com/office/powerpoint/2010/main" val="768771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196E6D-E238-9F3A-DB35-49EB7AA15E3C}"/>
              </a:ext>
            </a:extLst>
          </p:cNvPr>
          <p:cNvSpPr>
            <a:spLocks noGrp="1"/>
          </p:cNvSpPr>
          <p:nvPr>
            <p:ph type="body" sz="quarter" idx="15"/>
          </p:nvPr>
        </p:nvSpPr>
        <p:spPr/>
        <p:txBody>
          <a:bodyPr/>
          <a:lstStyle/>
          <a:p>
            <a:r>
              <a:rPr lang="en-US"/>
              <a:t>LEADERSHIP &amp; HISTORY</a:t>
            </a:r>
          </a:p>
        </p:txBody>
      </p:sp>
      <p:sp>
        <p:nvSpPr>
          <p:cNvPr id="67" name="object 2">
            <a:extLst>
              <a:ext uri="{FF2B5EF4-FFF2-40B4-BE49-F238E27FC236}">
                <a16:creationId xmlns:a16="http://schemas.microsoft.com/office/drawing/2014/main" id="{7F7FBDAA-9750-9F14-F0F9-C715B843A176}"/>
              </a:ext>
            </a:extLst>
          </p:cNvPr>
          <p:cNvSpPr txBox="1">
            <a:spLocks/>
          </p:cNvSpPr>
          <p:nvPr/>
        </p:nvSpPr>
        <p:spPr>
          <a:xfrm>
            <a:off x="673100" y="808351"/>
            <a:ext cx="3254375" cy="482600"/>
          </a:xfrm>
          <a:prstGeom prst="rect">
            <a:avLst/>
          </a:prstGeom>
        </p:spPr>
        <p:txBody>
          <a:bodyPr vert="horz" wrap="square" lIns="0" tIns="12700" rIns="0" bIns="0" rtlCol="0">
            <a:spAutoFit/>
          </a:bodyPr>
          <a:lstStyle>
            <a:lvl1pPr>
              <a:defRPr sz="3000" b="0" i="0">
                <a:solidFill>
                  <a:srgbClr val="020248"/>
                </a:solidFill>
                <a:latin typeface="AdelleSans-Semibold"/>
                <a:ea typeface="+mj-ea"/>
                <a:cs typeface="AdelleSans-Semibold"/>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3000" b="0" i="0" u="none" strike="noStrike" kern="0" cap="none" spc="-25" normalizeH="0" baseline="0" noProof="0">
                <a:ln>
                  <a:noFill/>
                </a:ln>
                <a:solidFill>
                  <a:srgbClr val="020248"/>
                </a:solidFill>
                <a:effectLst/>
                <a:uLnTx/>
                <a:uFillTx/>
                <a:latin typeface="AdelleSans-Semibold"/>
                <a:ea typeface="+mj-ea"/>
              </a:rPr>
              <a:t>Anywhere</a:t>
            </a:r>
            <a:r>
              <a:rPr kumimoji="0" lang="en-US" sz="3000" b="0" i="0" u="none" strike="noStrike" kern="0" cap="none" spc="-105" normalizeH="0" baseline="0" noProof="0">
                <a:ln>
                  <a:noFill/>
                </a:ln>
                <a:solidFill>
                  <a:srgbClr val="020248"/>
                </a:solidFill>
                <a:effectLst/>
                <a:uLnTx/>
                <a:uFillTx/>
                <a:latin typeface="AdelleSans-Semibold"/>
                <a:ea typeface="+mj-ea"/>
              </a:rPr>
              <a:t> </a:t>
            </a:r>
            <a:r>
              <a:rPr kumimoji="0" lang="en-US" sz="3000" b="0" i="0" u="none" strike="noStrike" kern="0" cap="none" spc="-45" normalizeH="0" baseline="0" noProof="0">
                <a:ln>
                  <a:noFill/>
                </a:ln>
                <a:solidFill>
                  <a:srgbClr val="020248"/>
                </a:solidFill>
                <a:effectLst/>
                <a:uLnTx/>
                <a:uFillTx/>
                <a:latin typeface="AdelleSans-Semibold"/>
                <a:ea typeface="+mj-ea"/>
              </a:rPr>
              <a:t>Timeline</a:t>
            </a:r>
          </a:p>
        </p:txBody>
      </p:sp>
      <p:grpSp>
        <p:nvGrpSpPr>
          <p:cNvPr id="68" name="object 3">
            <a:extLst>
              <a:ext uri="{FF2B5EF4-FFF2-40B4-BE49-F238E27FC236}">
                <a16:creationId xmlns:a16="http://schemas.microsoft.com/office/drawing/2014/main" id="{30072DE8-0BCE-4FE5-0F5C-E0331016D273}"/>
              </a:ext>
            </a:extLst>
          </p:cNvPr>
          <p:cNvGrpSpPr/>
          <p:nvPr/>
        </p:nvGrpSpPr>
        <p:grpSpPr>
          <a:xfrm>
            <a:off x="557783" y="1943100"/>
            <a:ext cx="13624560" cy="4681855"/>
            <a:chOff x="557783" y="1943100"/>
            <a:chExt cx="13624560" cy="4681855"/>
          </a:xfrm>
        </p:grpSpPr>
        <p:sp>
          <p:nvSpPr>
            <p:cNvPr id="69" name="object 4">
              <a:extLst>
                <a:ext uri="{FF2B5EF4-FFF2-40B4-BE49-F238E27FC236}">
                  <a16:creationId xmlns:a16="http://schemas.microsoft.com/office/drawing/2014/main" id="{2AEB3858-7D12-3A37-4BC6-ACCB0796D51F}"/>
                </a:ext>
              </a:extLst>
            </p:cNvPr>
            <p:cNvSpPr/>
            <p:nvPr/>
          </p:nvSpPr>
          <p:spPr>
            <a:xfrm>
              <a:off x="685799" y="4238240"/>
              <a:ext cx="13496925" cy="0"/>
            </a:xfrm>
            <a:custGeom>
              <a:avLst/>
              <a:gdLst/>
              <a:ahLst/>
              <a:cxnLst/>
              <a:rect l="l" t="t" r="r" b="b"/>
              <a:pathLst>
                <a:path w="13496925">
                  <a:moveTo>
                    <a:pt x="0" y="0"/>
                  </a:moveTo>
                  <a:lnTo>
                    <a:pt x="13496544" y="0"/>
                  </a:lnTo>
                </a:path>
              </a:pathLst>
            </a:custGeom>
            <a:ln w="6350">
              <a:solidFill>
                <a:srgbClr val="BBBDC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object 5">
              <a:extLst>
                <a:ext uri="{FF2B5EF4-FFF2-40B4-BE49-F238E27FC236}">
                  <a16:creationId xmlns:a16="http://schemas.microsoft.com/office/drawing/2014/main" id="{26E2571A-C49C-9B31-1907-C96DC2AC395B}"/>
                </a:ext>
              </a:extLst>
            </p:cNvPr>
            <p:cNvSpPr/>
            <p:nvPr/>
          </p:nvSpPr>
          <p:spPr>
            <a:xfrm>
              <a:off x="728725" y="1943100"/>
              <a:ext cx="0" cy="2222500"/>
            </a:xfrm>
            <a:custGeom>
              <a:avLst/>
              <a:gdLst/>
              <a:ahLst/>
              <a:cxnLst/>
              <a:rect l="l" t="t" r="r" b="b"/>
              <a:pathLst>
                <a:path h="2222500">
                  <a:moveTo>
                    <a:pt x="0" y="2221991"/>
                  </a:moveTo>
                  <a:lnTo>
                    <a:pt x="0" y="0"/>
                  </a:lnTo>
                </a:path>
              </a:pathLst>
            </a:custGeom>
            <a:ln w="6350">
              <a:solidFill>
                <a:srgbClr val="BBBDC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object 6">
              <a:extLst>
                <a:ext uri="{FF2B5EF4-FFF2-40B4-BE49-F238E27FC236}">
                  <a16:creationId xmlns:a16="http://schemas.microsoft.com/office/drawing/2014/main" id="{BEA4B437-8A1E-7B5E-8B5E-2520C319246C}"/>
                </a:ext>
              </a:extLst>
            </p:cNvPr>
            <p:cNvSpPr/>
            <p:nvPr/>
          </p:nvSpPr>
          <p:spPr>
            <a:xfrm>
              <a:off x="557783" y="4073648"/>
              <a:ext cx="329565" cy="329565"/>
            </a:xfrm>
            <a:custGeom>
              <a:avLst/>
              <a:gdLst/>
              <a:ahLst/>
              <a:cxnLst/>
              <a:rect l="l" t="t" r="r" b="b"/>
              <a:pathLst>
                <a:path w="329565" h="329564">
                  <a:moveTo>
                    <a:pt x="164592" y="0"/>
                  </a:moveTo>
                  <a:lnTo>
                    <a:pt x="120835" y="5879"/>
                  </a:lnTo>
                  <a:lnTo>
                    <a:pt x="81517" y="22473"/>
                  </a:lnTo>
                  <a:lnTo>
                    <a:pt x="48206" y="48210"/>
                  </a:lnTo>
                  <a:lnTo>
                    <a:pt x="22470" y="81522"/>
                  </a:lnTo>
                  <a:lnTo>
                    <a:pt x="5879" y="120839"/>
                  </a:lnTo>
                  <a:lnTo>
                    <a:pt x="0" y="164592"/>
                  </a:lnTo>
                  <a:lnTo>
                    <a:pt x="5879" y="208348"/>
                  </a:lnTo>
                  <a:lnTo>
                    <a:pt x="22470" y="247666"/>
                  </a:lnTo>
                  <a:lnTo>
                    <a:pt x="48206" y="280977"/>
                  </a:lnTo>
                  <a:lnTo>
                    <a:pt x="81517" y="306713"/>
                  </a:lnTo>
                  <a:lnTo>
                    <a:pt x="120835" y="323304"/>
                  </a:lnTo>
                  <a:lnTo>
                    <a:pt x="164592" y="329184"/>
                  </a:lnTo>
                  <a:lnTo>
                    <a:pt x="208348" y="323304"/>
                  </a:lnTo>
                  <a:lnTo>
                    <a:pt x="247666" y="306713"/>
                  </a:lnTo>
                  <a:lnTo>
                    <a:pt x="280977" y="280977"/>
                  </a:lnTo>
                  <a:lnTo>
                    <a:pt x="306713" y="247666"/>
                  </a:lnTo>
                  <a:lnTo>
                    <a:pt x="323304" y="208348"/>
                  </a:lnTo>
                  <a:lnTo>
                    <a:pt x="329184" y="164592"/>
                  </a:lnTo>
                  <a:lnTo>
                    <a:pt x="323304" y="120839"/>
                  </a:lnTo>
                  <a:lnTo>
                    <a:pt x="306713" y="81522"/>
                  </a:lnTo>
                  <a:lnTo>
                    <a:pt x="280977" y="48210"/>
                  </a:lnTo>
                  <a:lnTo>
                    <a:pt x="247666" y="22473"/>
                  </a:lnTo>
                  <a:lnTo>
                    <a:pt x="208348" y="5879"/>
                  </a:lnTo>
                  <a:lnTo>
                    <a:pt x="164592" y="0"/>
                  </a:lnTo>
                  <a:close/>
                </a:path>
              </a:pathLst>
            </a:custGeom>
            <a:solidFill>
              <a:srgbClr val="02024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object 7">
              <a:extLst>
                <a:ext uri="{FF2B5EF4-FFF2-40B4-BE49-F238E27FC236}">
                  <a16:creationId xmlns:a16="http://schemas.microsoft.com/office/drawing/2014/main" id="{5D8F2FD1-AD23-E987-8705-2902F814FE98}"/>
                </a:ext>
              </a:extLst>
            </p:cNvPr>
            <p:cNvSpPr/>
            <p:nvPr/>
          </p:nvSpPr>
          <p:spPr>
            <a:xfrm>
              <a:off x="1787126" y="4293102"/>
              <a:ext cx="0" cy="2331720"/>
            </a:xfrm>
            <a:custGeom>
              <a:avLst/>
              <a:gdLst/>
              <a:ahLst/>
              <a:cxnLst/>
              <a:rect l="l" t="t" r="r" b="b"/>
              <a:pathLst>
                <a:path h="2331720">
                  <a:moveTo>
                    <a:pt x="0" y="2331720"/>
                  </a:moveTo>
                  <a:lnTo>
                    <a:pt x="0" y="0"/>
                  </a:lnTo>
                </a:path>
              </a:pathLst>
            </a:custGeom>
            <a:ln w="6350">
              <a:solidFill>
                <a:srgbClr val="BBBDC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object 8">
              <a:extLst>
                <a:ext uri="{FF2B5EF4-FFF2-40B4-BE49-F238E27FC236}">
                  <a16:creationId xmlns:a16="http://schemas.microsoft.com/office/drawing/2014/main" id="{704218AF-6ED3-86A2-A44D-9548474E3CED}"/>
                </a:ext>
              </a:extLst>
            </p:cNvPr>
            <p:cNvSpPr/>
            <p:nvPr/>
          </p:nvSpPr>
          <p:spPr>
            <a:xfrm>
              <a:off x="1628884" y="4073648"/>
              <a:ext cx="329565" cy="329565"/>
            </a:xfrm>
            <a:custGeom>
              <a:avLst/>
              <a:gdLst/>
              <a:ahLst/>
              <a:cxnLst/>
              <a:rect l="l" t="t" r="r" b="b"/>
              <a:pathLst>
                <a:path w="329564" h="329564">
                  <a:moveTo>
                    <a:pt x="164592" y="0"/>
                  </a:moveTo>
                  <a:lnTo>
                    <a:pt x="120835" y="5879"/>
                  </a:lnTo>
                  <a:lnTo>
                    <a:pt x="81517" y="22473"/>
                  </a:lnTo>
                  <a:lnTo>
                    <a:pt x="48206" y="48210"/>
                  </a:lnTo>
                  <a:lnTo>
                    <a:pt x="22470" y="81522"/>
                  </a:lnTo>
                  <a:lnTo>
                    <a:pt x="5879" y="120839"/>
                  </a:lnTo>
                  <a:lnTo>
                    <a:pt x="0" y="164592"/>
                  </a:lnTo>
                  <a:lnTo>
                    <a:pt x="5879" y="208348"/>
                  </a:lnTo>
                  <a:lnTo>
                    <a:pt x="22470" y="247666"/>
                  </a:lnTo>
                  <a:lnTo>
                    <a:pt x="48206" y="280977"/>
                  </a:lnTo>
                  <a:lnTo>
                    <a:pt x="81517" y="306713"/>
                  </a:lnTo>
                  <a:lnTo>
                    <a:pt x="120835" y="323304"/>
                  </a:lnTo>
                  <a:lnTo>
                    <a:pt x="164592" y="329184"/>
                  </a:lnTo>
                  <a:lnTo>
                    <a:pt x="208348" y="323304"/>
                  </a:lnTo>
                  <a:lnTo>
                    <a:pt x="247666" y="306713"/>
                  </a:lnTo>
                  <a:lnTo>
                    <a:pt x="280977" y="280977"/>
                  </a:lnTo>
                  <a:lnTo>
                    <a:pt x="306713" y="247666"/>
                  </a:lnTo>
                  <a:lnTo>
                    <a:pt x="323304" y="208348"/>
                  </a:lnTo>
                  <a:lnTo>
                    <a:pt x="329184" y="164592"/>
                  </a:lnTo>
                  <a:lnTo>
                    <a:pt x="323304" y="120839"/>
                  </a:lnTo>
                  <a:lnTo>
                    <a:pt x="306713" y="81522"/>
                  </a:lnTo>
                  <a:lnTo>
                    <a:pt x="280977" y="48210"/>
                  </a:lnTo>
                  <a:lnTo>
                    <a:pt x="247666" y="22473"/>
                  </a:lnTo>
                  <a:lnTo>
                    <a:pt x="208348" y="5879"/>
                  </a:lnTo>
                  <a:lnTo>
                    <a:pt x="164592" y="0"/>
                  </a:lnTo>
                  <a:close/>
                </a:path>
              </a:pathLst>
            </a:custGeom>
            <a:solidFill>
              <a:srgbClr val="02024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object 9">
              <a:extLst>
                <a:ext uri="{FF2B5EF4-FFF2-40B4-BE49-F238E27FC236}">
                  <a16:creationId xmlns:a16="http://schemas.microsoft.com/office/drawing/2014/main" id="{15150CF1-A6C3-8289-5280-383BFB387701}"/>
                </a:ext>
              </a:extLst>
            </p:cNvPr>
            <p:cNvSpPr/>
            <p:nvPr/>
          </p:nvSpPr>
          <p:spPr>
            <a:xfrm>
              <a:off x="2870925" y="1943100"/>
              <a:ext cx="0" cy="2222500"/>
            </a:xfrm>
            <a:custGeom>
              <a:avLst/>
              <a:gdLst/>
              <a:ahLst/>
              <a:cxnLst/>
              <a:rect l="l" t="t" r="r" b="b"/>
              <a:pathLst>
                <a:path h="2222500">
                  <a:moveTo>
                    <a:pt x="0" y="2221991"/>
                  </a:moveTo>
                  <a:lnTo>
                    <a:pt x="0" y="0"/>
                  </a:lnTo>
                </a:path>
              </a:pathLst>
            </a:custGeom>
            <a:ln w="6350">
              <a:solidFill>
                <a:srgbClr val="BBBDC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object 10">
              <a:extLst>
                <a:ext uri="{FF2B5EF4-FFF2-40B4-BE49-F238E27FC236}">
                  <a16:creationId xmlns:a16="http://schemas.microsoft.com/office/drawing/2014/main" id="{30E72D57-2615-2480-0181-27F6BBBA9F23}"/>
                </a:ext>
              </a:extLst>
            </p:cNvPr>
            <p:cNvSpPr/>
            <p:nvPr/>
          </p:nvSpPr>
          <p:spPr>
            <a:xfrm>
              <a:off x="2699983" y="4073648"/>
              <a:ext cx="329565" cy="329565"/>
            </a:xfrm>
            <a:custGeom>
              <a:avLst/>
              <a:gdLst/>
              <a:ahLst/>
              <a:cxnLst/>
              <a:rect l="l" t="t" r="r" b="b"/>
              <a:pathLst>
                <a:path w="329564" h="329564">
                  <a:moveTo>
                    <a:pt x="164592" y="0"/>
                  </a:moveTo>
                  <a:lnTo>
                    <a:pt x="120835" y="5879"/>
                  </a:lnTo>
                  <a:lnTo>
                    <a:pt x="81517" y="22473"/>
                  </a:lnTo>
                  <a:lnTo>
                    <a:pt x="48206" y="48210"/>
                  </a:lnTo>
                  <a:lnTo>
                    <a:pt x="22470" y="81522"/>
                  </a:lnTo>
                  <a:lnTo>
                    <a:pt x="5879" y="120839"/>
                  </a:lnTo>
                  <a:lnTo>
                    <a:pt x="0" y="164592"/>
                  </a:lnTo>
                  <a:lnTo>
                    <a:pt x="5879" y="208348"/>
                  </a:lnTo>
                  <a:lnTo>
                    <a:pt x="22470" y="247666"/>
                  </a:lnTo>
                  <a:lnTo>
                    <a:pt x="48206" y="280977"/>
                  </a:lnTo>
                  <a:lnTo>
                    <a:pt x="81517" y="306713"/>
                  </a:lnTo>
                  <a:lnTo>
                    <a:pt x="120835" y="323304"/>
                  </a:lnTo>
                  <a:lnTo>
                    <a:pt x="164592" y="329184"/>
                  </a:lnTo>
                  <a:lnTo>
                    <a:pt x="208348" y="323304"/>
                  </a:lnTo>
                  <a:lnTo>
                    <a:pt x="247666" y="306713"/>
                  </a:lnTo>
                  <a:lnTo>
                    <a:pt x="280977" y="280977"/>
                  </a:lnTo>
                  <a:lnTo>
                    <a:pt x="306713" y="247666"/>
                  </a:lnTo>
                  <a:lnTo>
                    <a:pt x="323304" y="208348"/>
                  </a:lnTo>
                  <a:lnTo>
                    <a:pt x="329184" y="164592"/>
                  </a:lnTo>
                  <a:lnTo>
                    <a:pt x="323304" y="120839"/>
                  </a:lnTo>
                  <a:lnTo>
                    <a:pt x="306713" y="81522"/>
                  </a:lnTo>
                  <a:lnTo>
                    <a:pt x="280977" y="48210"/>
                  </a:lnTo>
                  <a:lnTo>
                    <a:pt x="247666" y="22473"/>
                  </a:lnTo>
                  <a:lnTo>
                    <a:pt x="208348" y="5879"/>
                  </a:lnTo>
                  <a:lnTo>
                    <a:pt x="164592" y="0"/>
                  </a:lnTo>
                  <a:close/>
                </a:path>
              </a:pathLst>
            </a:custGeom>
            <a:solidFill>
              <a:srgbClr val="02024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object 11">
              <a:extLst>
                <a:ext uri="{FF2B5EF4-FFF2-40B4-BE49-F238E27FC236}">
                  <a16:creationId xmlns:a16="http://schemas.microsoft.com/office/drawing/2014/main" id="{6ADBE4CF-9B87-1DB1-86DC-4E21B1B47486}"/>
                </a:ext>
              </a:extLst>
            </p:cNvPr>
            <p:cNvSpPr/>
            <p:nvPr/>
          </p:nvSpPr>
          <p:spPr>
            <a:xfrm>
              <a:off x="3929325" y="4293102"/>
              <a:ext cx="0" cy="2331720"/>
            </a:xfrm>
            <a:custGeom>
              <a:avLst/>
              <a:gdLst/>
              <a:ahLst/>
              <a:cxnLst/>
              <a:rect l="l" t="t" r="r" b="b"/>
              <a:pathLst>
                <a:path h="2331720">
                  <a:moveTo>
                    <a:pt x="0" y="2331720"/>
                  </a:moveTo>
                  <a:lnTo>
                    <a:pt x="0" y="0"/>
                  </a:lnTo>
                </a:path>
              </a:pathLst>
            </a:custGeom>
            <a:ln w="6350">
              <a:solidFill>
                <a:srgbClr val="BBBDC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object 12">
              <a:extLst>
                <a:ext uri="{FF2B5EF4-FFF2-40B4-BE49-F238E27FC236}">
                  <a16:creationId xmlns:a16="http://schemas.microsoft.com/office/drawing/2014/main" id="{6B8B1AF6-D718-64B7-50FE-B7922A686F0F}"/>
                </a:ext>
              </a:extLst>
            </p:cNvPr>
            <p:cNvSpPr/>
            <p:nvPr/>
          </p:nvSpPr>
          <p:spPr>
            <a:xfrm>
              <a:off x="3771083" y="4073648"/>
              <a:ext cx="329565" cy="329565"/>
            </a:xfrm>
            <a:custGeom>
              <a:avLst/>
              <a:gdLst/>
              <a:ahLst/>
              <a:cxnLst/>
              <a:rect l="l" t="t" r="r" b="b"/>
              <a:pathLst>
                <a:path w="329564" h="329564">
                  <a:moveTo>
                    <a:pt x="164591" y="0"/>
                  </a:moveTo>
                  <a:lnTo>
                    <a:pt x="120835" y="5879"/>
                  </a:lnTo>
                  <a:lnTo>
                    <a:pt x="81517" y="22473"/>
                  </a:lnTo>
                  <a:lnTo>
                    <a:pt x="48206" y="48210"/>
                  </a:lnTo>
                  <a:lnTo>
                    <a:pt x="22470" y="81522"/>
                  </a:lnTo>
                  <a:lnTo>
                    <a:pt x="5879" y="120839"/>
                  </a:lnTo>
                  <a:lnTo>
                    <a:pt x="0" y="164592"/>
                  </a:lnTo>
                  <a:lnTo>
                    <a:pt x="5879" y="208348"/>
                  </a:lnTo>
                  <a:lnTo>
                    <a:pt x="22470" y="247666"/>
                  </a:lnTo>
                  <a:lnTo>
                    <a:pt x="48206" y="280977"/>
                  </a:lnTo>
                  <a:lnTo>
                    <a:pt x="81517" y="306713"/>
                  </a:lnTo>
                  <a:lnTo>
                    <a:pt x="120835" y="323304"/>
                  </a:lnTo>
                  <a:lnTo>
                    <a:pt x="164591" y="329184"/>
                  </a:lnTo>
                  <a:lnTo>
                    <a:pt x="208348" y="323304"/>
                  </a:lnTo>
                  <a:lnTo>
                    <a:pt x="247666" y="306713"/>
                  </a:lnTo>
                  <a:lnTo>
                    <a:pt x="280977" y="280977"/>
                  </a:lnTo>
                  <a:lnTo>
                    <a:pt x="306713" y="247666"/>
                  </a:lnTo>
                  <a:lnTo>
                    <a:pt x="323304" y="208348"/>
                  </a:lnTo>
                  <a:lnTo>
                    <a:pt x="329183" y="164592"/>
                  </a:lnTo>
                  <a:lnTo>
                    <a:pt x="323304" y="120839"/>
                  </a:lnTo>
                  <a:lnTo>
                    <a:pt x="306713" y="81522"/>
                  </a:lnTo>
                  <a:lnTo>
                    <a:pt x="280977" y="48210"/>
                  </a:lnTo>
                  <a:lnTo>
                    <a:pt x="247666" y="22473"/>
                  </a:lnTo>
                  <a:lnTo>
                    <a:pt x="208348" y="5879"/>
                  </a:lnTo>
                  <a:lnTo>
                    <a:pt x="164591" y="0"/>
                  </a:lnTo>
                  <a:close/>
                </a:path>
              </a:pathLst>
            </a:custGeom>
            <a:solidFill>
              <a:srgbClr val="02024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object 13">
              <a:extLst>
                <a:ext uri="{FF2B5EF4-FFF2-40B4-BE49-F238E27FC236}">
                  <a16:creationId xmlns:a16="http://schemas.microsoft.com/office/drawing/2014/main" id="{71382A94-B1A5-1F0E-F034-B766D5D4C1FA}"/>
                </a:ext>
              </a:extLst>
            </p:cNvPr>
            <p:cNvSpPr/>
            <p:nvPr/>
          </p:nvSpPr>
          <p:spPr>
            <a:xfrm>
              <a:off x="5004657" y="1943100"/>
              <a:ext cx="0" cy="2222500"/>
            </a:xfrm>
            <a:custGeom>
              <a:avLst/>
              <a:gdLst/>
              <a:ahLst/>
              <a:cxnLst/>
              <a:rect l="l" t="t" r="r" b="b"/>
              <a:pathLst>
                <a:path h="2222500">
                  <a:moveTo>
                    <a:pt x="0" y="2221991"/>
                  </a:moveTo>
                  <a:lnTo>
                    <a:pt x="0" y="0"/>
                  </a:lnTo>
                </a:path>
              </a:pathLst>
            </a:custGeom>
            <a:ln w="6350">
              <a:solidFill>
                <a:srgbClr val="BBBDC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object 14">
              <a:extLst>
                <a:ext uri="{FF2B5EF4-FFF2-40B4-BE49-F238E27FC236}">
                  <a16:creationId xmlns:a16="http://schemas.microsoft.com/office/drawing/2014/main" id="{D09995F1-82C1-17C5-D57F-B87D550AF3F3}"/>
                </a:ext>
              </a:extLst>
            </p:cNvPr>
            <p:cNvSpPr/>
            <p:nvPr/>
          </p:nvSpPr>
          <p:spPr>
            <a:xfrm>
              <a:off x="4842183" y="4073648"/>
              <a:ext cx="329565" cy="329565"/>
            </a:xfrm>
            <a:custGeom>
              <a:avLst/>
              <a:gdLst/>
              <a:ahLst/>
              <a:cxnLst/>
              <a:rect l="l" t="t" r="r" b="b"/>
              <a:pathLst>
                <a:path w="329564" h="329564">
                  <a:moveTo>
                    <a:pt x="164591" y="0"/>
                  </a:moveTo>
                  <a:lnTo>
                    <a:pt x="120835" y="5879"/>
                  </a:lnTo>
                  <a:lnTo>
                    <a:pt x="81517" y="22473"/>
                  </a:lnTo>
                  <a:lnTo>
                    <a:pt x="48206" y="48210"/>
                  </a:lnTo>
                  <a:lnTo>
                    <a:pt x="22470" y="81522"/>
                  </a:lnTo>
                  <a:lnTo>
                    <a:pt x="5879" y="120839"/>
                  </a:lnTo>
                  <a:lnTo>
                    <a:pt x="0" y="164592"/>
                  </a:lnTo>
                  <a:lnTo>
                    <a:pt x="5879" y="208348"/>
                  </a:lnTo>
                  <a:lnTo>
                    <a:pt x="22470" y="247666"/>
                  </a:lnTo>
                  <a:lnTo>
                    <a:pt x="48206" y="280977"/>
                  </a:lnTo>
                  <a:lnTo>
                    <a:pt x="81517" y="306713"/>
                  </a:lnTo>
                  <a:lnTo>
                    <a:pt x="120835" y="323304"/>
                  </a:lnTo>
                  <a:lnTo>
                    <a:pt x="164591" y="329184"/>
                  </a:lnTo>
                  <a:lnTo>
                    <a:pt x="208348" y="323304"/>
                  </a:lnTo>
                  <a:lnTo>
                    <a:pt x="247666" y="306713"/>
                  </a:lnTo>
                  <a:lnTo>
                    <a:pt x="280977" y="280977"/>
                  </a:lnTo>
                  <a:lnTo>
                    <a:pt x="306713" y="247666"/>
                  </a:lnTo>
                  <a:lnTo>
                    <a:pt x="323304" y="208348"/>
                  </a:lnTo>
                  <a:lnTo>
                    <a:pt x="329183" y="164592"/>
                  </a:lnTo>
                  <a:lnTo>
                    <a:pt x="323304" y="120839"/>
                  </a:lnTo>
                  <a:lnTo>
                    <a:pt x="306713" y="81522"/>
                  </a:lnTo>
                  <a:lnTo>
                    <a:pt x="280977" y="48210"/>
                  </a:lnTo>
                  <a:lnTo>
                    <a:pt x="247666" y="22473"/>
                  </a:lnTo>
                  <a:lnTo>
                    <a:pt x="208348" y="5879"/>
                  </a:lnTo>
                  <a:lnTo>
                    <a:pt x="164591" y="0"/>
                  </a:lnTo>
                  <a:close/>
                </a:path>
              </a:pathLst>
            </a:custGeom>
            <a:solidFill>
              <a:srgbClr val="02024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object 15">
              <a:extLst>
                <a:ext uri="{FF2B5EF4-FFF2-40B4-BE49-F238E27FC236}">
                  <a16:creationId xmlns:a16="http://schemas.microsoft.com/office/drawing/2014/main" id="{868C4C7A-827A-7479-E1F9-B16CF6B37E0B}"/>
                </a:ext>
              </a:extLst>
            </p:cNvPr>
            <p:cNvSpPr/>
            <p:nvPr/>
          </p:nvSpPr>
          <p:spPr>
            <a:xfrm>
              <a:off x="6071524" y="4293102"/>
              <a:ext cx="0" cy="2331720"/>
            </a:xfrm>
            <a:custGeom>
              <a:avLst/>
              <a:gdLst/>
              <a:ahLst/>
              <a:cxnLst/>
              <a:rect l="l" t="t" r="r" b="b"/>
              <a:pathLst>
                <a:path h="2331720">
                  <a:moveTo>
                    <a:pt x="0" y="2331720"/>
                  </a:moveTo>
                  <a:lnTo>
                    <a:pt x="0" y="0"/>
                  </a:lnTo>
                </a:path>
              </a:pathLst>
            </a:custGeom>
            <a:ln w="6350">
              <a:solidFill>
                <a:srgbClr val="BBBDC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object 16">
              <a:extLst>
                <a:ext uri="{FF2B5EF4-FFF2-40B4-BE49-F238E27FC236}">
                  <a16:creationId xmlns:a16="http://schemas.microsoft.com/office/drawing/2014/main" id="{8EF99227-74EA-9C63-C9B5-A43802BA60A6}"/>
                </a:ext>
              </a:extLst>
            </p:cNvPr>
            <p:cNvSpPr/>
            <p:nvPr/>
          </p:nvSpPr>
          <p:spPr>
            <a:xfrm>
              <a:off x="5913282" y="4073648"/>
              <a:ext cx="329565" cy="329565"/>
            </a:xfrm>
            <a:custGeom>
              <a:avLst/>
              <a:gdLst/>
              <a:ahLst/>
              <a:cxnLst/>
              <a:rect l="l" t="t" r="r" b="b"/>
              <a:pathLst>
                <a:path w="329564" h="329564">
                  <a:moveTo>
                    <a:pt x="164591" y="0"/>
                  </a:moveTo>
                  <a:lnTo>
                    <a:pt x="120835" y="5879"/>
                  </a:lnTo>
                  <a:lnTo>
                    <a:pt x="81517" y="22473"/>
                  </a:lnTo>
                  <a:lnTo>
                    <a:pt x="48206" y="48210"/>
                  </a:lnTo>
                  <a:lnTo>
                    <a:pt x="22470" y="81522"/>
                  </a:lnTo>
                  <a:lnTo>
                    <a:pt x="5879" y="120839"/>
                  </a:lnTo>
                  <a:lnTo>
                    <a:pt x="0" y="164592"/>
                  </a:lnTo>
                  <a:lnTo>
                    <a:pt x="5879" y="208348"/>
                  </a:lnTo>
                  <a:lnTo>
                    <a:pt x="22470" y="247666"/>
                  </a:lnTo>
                  <a:lnTo>
                    <a:pt x="48206" y="280977"/>
                  </a:lnTo>
                  <a:lnTo>
                    <a:pt x="81517" y="306713"/>
                  </a:lnTo>
                  <a:lnTo>
                    <a:pt x="120835" y="323304"/>
                  </a:lnTo>
                  <a:lnTo>
                    <a:pt x="164591" y="329184"/>
                  </a:lnTo>
                  <a:lnTo>
                    <a:pt x="208348" y="323304"/>
                  </a:lnTo>
                  <a:lnTo>
                    <a:pt x="247666" y="306713"/>
                  </a:lnTo>
                  <a:lnTo>
                    <a:pt x="280977" y="280977"/>
                  </a:lnTo>
                  <a:lnTo>
                    <a:pt x="306713" y="247666"/>
                  </a:lnTo>
                  <a:lnTo>
                    <a:pt x="323304" y="208348"/>
                  </a:lnTo>
                  <a:lnTo>
                    <a:pt x="329183" y="164592"/>
                  </a:lnTo>
                  <a:lnTo>
                    <a:pt x="323304" y="120839"/>
                  </a:lnTo>
                  <a:lnTo>
                    <a:pt x="306713" y="81522"/>
                  </a:lnTo>
                  <a:lnTo>
                    <a:pt x="280977" y="48210"/>
                  </a:lnTo>
                  <a:lnTo>
                    <a:pt x="247666" y="22473"/>
                  </a:lnTo>
                  <a:lnTo>
                    <a:pt x="208348" y="5879"/>
                  </a:lnTo>
                  <a:lnTo>
                    <a:pt x="164591" y="0"/>
                  </a:lnTo>
                  <a:close/>
                </a:path>
              </a:pathLst>
            </a:custGeom>
            <a:solidFill>
              <a:srgbClr val="02024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object 17">
              <a:extLst>
                <a:ext uri="{FF2B5EF4-FFF2-40B4-BE49-F238E27FC236}">
                  <a16:creationId xmlns:a16="http://schemas.microsoft.com/office/drawing/2014/main" id="{BBE45946-7B2A-1A44-EA12-70DD09C65B5F}"/>
                </a:ext>
              </a:extLst>
            </p:cNvPr>
            <p:cNvSpPr/>
            <p:nvPr/>
          </p:nvSpPr>
          <p:spPr>
            <a:xfrm>
              <a:off x="7155324" y="1943100"/>
              <a:ext cx="0" cy="2222500"/>
            </a:xfrm>
            <a:custGeom>
              <a:avLst/>
              <a:gdLst/>
              <a:ahLst/>
              <a:cxnLst/>
              <a:rect l="l" t="t" r="r" b="b"/>
              <a:pathLst>
                <a:path h="2222500">
                  <a:moveTo>
                    <a:pt x="0" y="2221991"/>
                  </a:moveTo>
                  <a:lnTo>
                    <a:pt x="0" y="0"/>
                  </a:lnTo>
                </a:path>
              </a:pathLst>
            </a:custGeom>
            <a:ln w="6350">
              <a:solidFill>
                <a:srgbClr val="BBBDC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object 18">
              <a:extLst>
                <a:ext uri="{FF2B5EF4-FFF2-40B4-BE49-F238E27FC236}">
                  <a16:creationId xmlns:a16="http://schemas.microsoft.com/office/drawing/2014/main" id="{BEACACED-259C-FBCF-5FB6-BF1DD722AEF4}"/>
                </a:ext>
              </a:extLst>
            </p:cNvPr>
            <p:cNvSpPr/>
            <p:nvPr/>
          </p:nvSpPr>
          <p:spPr>
            <a:xfrm>
              <a:off x="6984382" y="4073648"/>
              <a:ext cx="329565" cy="329565"/>
            </a:xfrm>
            <a:custGeom>
              <a:avLst/>
              <a:gdLst/>
              <a:ahLst/>
              <a:cxnLst/>
              <a:rect l="l" t="t" r="r" b="b"/>
              <a:pathLst>
                <a:path w="329565" h="329564">
                  <a:moveTo>
                    <a:pt x="164592" y="0"/>
                  </a:moveTo>
                  <a:lnTo>
                    <a:pt x="120835" y="5879"/>
                  </a:lnTo>
                  <a:lnTo>
                    <a:pt x="81517" y="22473"/>
                  </a:lnTo>
                  <a:lnTo>
                    <a:pt x="48206" y="48210"/>
                  </a:lnTo>
                  <a:lnTo>
                    <a:pt x="22470" y="81522"/>
                  </a:lnTo>
                  <a:lnTo>
                    <a:pt x="5879" y="120839"/>
                  </a:lnTo>
                  <a:lnTo>
                    <a:pt x="0" y="164592"/>
                  </a:lnTo>
                  <a:lnTo>
                    <a:pt x="5879" y="208348"/>
                  </a:lnTo>
                  <a:lnTo>
                    <a:pt x="22470" y="247666"/>
                  </a:lnTo>
                  <a:lnTo>
                    <a:pt x="48206" y="280977"/>
                  </a:lnTo>
                  <a:lnTo>
                    <a:pt x="81517" y="306713"/>
                  </a:lnTo>
                  <a:lnTo>
                    <a:pt x="120835" y="323304"/>
                  </a:lnTo>
                  <a:lnTo>
                    <a:pt x="164592" y="329184"/>
                  </a:lnTo>
                  <a:lnTo>
                    <a:pt x="208348" y="323304"/>
                  </a:lnTo>
                  <a:lnTo>
                    <a:pt x="247666" y="306713"/>
                  </a:lnTo>
                  <a:lnTo>
                    <a:pt x="280977" y="280977"/>
                  </a:lnTo>
                  <a:lnTo>
                    <a:pt x="306713" y="247666"/>
                  </a:lnTo>
                  <a:lnTo>
                    <a:pt x="323304" y="208348"/>
                  </a:lnTo>
                  <a:lnTo>
                    <a:pt x="329184" y="164592"/>
                  </a:lnTo>
                  <a:lnTo>
                    <a:pt x="323304" y="120839"/>
                  </a:lnTo>
                  <a:lnTo>
                    <a:pt x="306713" y="81522"/>
                  </a:lnTo>
                  <a:lnTo>
                    <a:pt x="280977" y="48210"/>
                  </a:lnTo>
                  <a:lnTo>
                    <a:pt x="247666" y="22473"/>
                  </a:lnTo>
                  <a:lnTo>
                    <a:pt x="208348" y="5879"/>
                  </a:lnTo>
                  <a:lnTo>
                    <a:pt x="164592" y="0"/>
                  </a:lnTo>
                  <a:close/>
                </a:path>
              </a:pathLst>
            </a:custGeom>
            <a:solidFill>
              <a:srgbClr val="02024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object 19">
              <a:extLst>
                <a:ext uri="{FF2B5EF4-FFF2-40B4-BE49-F238E27FC236}">
                  <a16:creationId xmlns:a16="http://schemas.microsoft.com/office/drawing/2014/main" id="{2FD80904-9E55-4E40-C097-360B2C631D89}"/>
                </a:ext>
              </a:extLst>
            </p:cNvPr>
            <p:cNvSpPr/>
            <p:nvPr/>
          </p:nvSpPr>
          <p:spPr>
            <a:xfrm>
              <a:off x="8217481" y="4293102"/>
              <a:ext cx="0" cy="2331720"/>
            </a:xfrm>
            <a:custGeom>
              <a:avLst/>
              <a:gdLst/>
              <a:ahLst/>
              <a:cxnLst/>
              <a:rect l="l" t="t" r="r" b="b"/>
              <a:pathLst>
                <a:path h="2331720">
                  <a:moveTo>
                    <a:pt x="0" y="2331720"/>
                  </a:moveTo>
                  <a:lnTo>
                    <a:pt x="0" y="0"/>
                  </a:lnTo>
                </a:path>
              </a:pathLst>
            </a:custGeom>
            <a:ln w="6350">
              <a:solidFill>
                <a:srgbClr val="BBBDC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object 20">
              <a:extLst>
                <a:ext uri="{FF2B5EF4-FFF2-40B4-BE49-F238E27FC236}">
                  <a16:creationId xmlns:a16="http://schemas.microsoft.com/office/drawing/2014/main" id="{19F5327D-A9D4-5B98-4BD5-2F19C9E9BFAB}"/>
                </a:ext>
              </a:extLst>
            </p:cNvPr>
            <p:cNvSpPr/>
            <p:nvPr/>
          </p:nvSpPr>
          <p:spPr>
            <a:xfrm>
              <a:off x="8055481" y="4073648"/>
              <a:ext cx="329565" cy="329565"/>
            </a:xfrm>
            <a:custGeom>
              <a:avLst/>
              <a:gdLst/>
              <a:ahLst/>
              <a:cxnLst/>
              <a:rect l="l" t="t" r="r" b="b"/>
              <a:pathLst>
                <a:path w="329565" h="329564">
                  <a:moveTo>
                    <a:pt x="164592" y="0"/>
                  </a:moveTo>
                  <a:lnTo>
                    <a:pt x="120835" y="5879"/>
                  </a:lnTo>
                  <a:lnTo>
                    <a:pt x="81517" y="22473"/>
                  </a:lnTo>
                  <a:lnTo>
                    <a:pt x="48206" y="48210"/>
                  </a:lnTo>
                  <a:lnTo>
                    <a:pt x="22470" y="81522"/>
                  </a:lnTo>
                  <a:lnTo>
                    <a:pt x="5879" y="120839"/>
                  </a:lnTo>
                  <a:lnTo>
                    <a:pt x="0" y="164592"/>
                  </a:lnTo>
                  <a:lnTo>
                    <a:pt x="5879" y="208348"/>
                  </a:lnTo>
                  <a:lnTo>
                    <a:pt x="22470" y="247666"/>
                  </a:lnTo>
                  <a:lnTo>
                    <a:pt x="48206" y="280977"/>
                  </a:lnTo>
                  <a:lnTo>
                    <a:pt x="81517" y="306713"/>
                  </a:lnTo>
                  <a:lnTo>
                    <a:pt x="120835" y="323304"/>
                  </a:lnTo>
                  <a:lnTo>
                    <a:pt x="164592" y="329184"/>
                  </a:lnTo>
                  <a:lnTo>
                    <a:pt x="208348" y="323304"/>
                  </a:lnTo>
                  <a:lnTo>
                    <a:pt x="247666" y="306713"/>
                  </a:lnTo>
                  <a:lnTo>
                    <a:pt x="280977" y="280977"/>
                  </a:lnTo>
                  <a:lnTo>
                    <a:pt x="306713" y="247666"/>
                  </a:lnTo>
                  <a:lnTo>
                    <a:pt x="323304" y="208348"/>
                  </a:lnTo>
                  <a:lnTo>
                    <a:pt x="329184" y="164592"/>
                  </a:lnTo>
                  <a:lnTo>
                    <a:pt x="323304" y="120839"/>
                  </a:lnTo>
                  <a:lnTo>
                    <a:pt x="306713" y="81522"/>
                  </a:lnTo>
                  <a:lnTo>
                    <a:pt x="280977" y="48210"/>
                  </a:lnTo>
                  <a:lnTo>
                    <a:pt x="247666" y="22473"/>
                  </a:lnTo>
                  <a:lnTo>
                    <a:pt x="208348" y="5879"/>
                  </a:lnTo>
                  <a:lnTo>
                    <a:pt x="164592" y="0"/>
                  </a:lnTo>
                  <a:close/>
                </a:path>
              </a:pathLst>
            </a:custGeom>
            <a:solidFill>
              <a:srgbClr val="02024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object 21">
              <a:extLst>
                <a:ext uri="{FF2B5EF4-FFF2-40B4-BE49-F238E27FC236}">
                  <a16:creationId xmlns:a16="http://schemas.microsoft.com/office/drawing/2014/main" id="{94EE8436-9E71-FAF4-C6A8-28698C7E73DF}"/>
                </a:ext>
              </a:extLst>
            </p:cNvPr>
            <p:cNvSpPr/>
            <p:nvPr/>
          </p:nvSpPr>
          <p:spPr>
            <a:xfrm>
              <a:off x="9284824" y="1943100"/>
              <a:ext cx="0" cy="2222500"/>
            </a:xfrm>
            <a:custGeom>
              <a:avLst/>
              <a:gdLst/>
              <a:ahLst/>
              <a:cxnLst/>
              <a:rect l="l" t="t" r="r" b="b"/>
              <a:pathLst>
                <a:path h="2222500">
                  <a:moveTo>
                    <a:pt x="0" y="2221991"/>
                  </a:moveTo>
                  <a:lnTo>
                    <a:pt x="0" y="0"/>
                  </a:lnTo>
                </a:path>
              </a:pathLst>
            </a:custGeom>
            <a:ln w="6350">
              <a:solidFill>
                <a:srgbClr val="BBBDC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object 22">
              <a:extLst>
                <a:ext uri="{FF2B5EF4-FFF2-40B4-BE49-F238E27FC236}">
                  <a16:creationId xmlns:a16="http://schemas.microsoft.com/office/drawing/2014/main" id="{7139E971-B43F-6A53-E24F-241CB4D93766}"/>
                </a:ext>
              </a:extLst>
            </p:cNvPr>
            <p:cNvSpPr/>
            <p:nvPr/>
          </p:nvSpPr>
          <p:spPr>
            <a:xfrm>
              <a:off x="9126581" y="4073648"/>
              <a:ext cx="329565" cy="329565"/>
            </a:xfrm>
            <a:custGeom>
              <a:avLst/>
              <a:gdLst/>
              <a:ahLst/>
              <a:cxnLst/>
              <a:rect l="l" t="t" r="r" b="b"/>
              <a:pathLst>
                <a:path w="329565" h="329564">
                  <a:moveTo>
                    <a:pt x="164592" y="0"/>
                  </a:moveTo>
                  <a:lnTo>
                    <a:pt x="120835" y="5879"/>
                  </a:lnTo>
                  <a:lnTo>
                    <a:pt x="81517" y="22473"/>
                  </a:lnTo>
                  <a:lnTo>
                    <a:pt x="48206" y="48210"/>
                  </a:lnTo>
                  <a:lnTo>
                    <a:pt x="22470" y="81522"/>
                  </a:lnTo>
                  <a:lnTo>
                    <a:pt x="5879" y="120839"/>
                  </a:lnTo>
                  <a:lnTo>
                    <a:pt x="0" y="164592"/>
                  </a:lnTo>
                  <a:lnTo>
                    <a:pt x="5879" y="208348"/>
                  </a:lnTo>
                  <a:lnTo>
                    <a:pt x="22470" y="247666"/>
                  </a:lnTo>
                  <a:lnTo>
                    <a:pt x="48206" y="280977"/>
                  </a:lnTo>
                  <a:lnTo>
                    <a:pt x="81517" y="306713"/>
                  </a:lnTo>
                  <a:lnTo>
                    <a:pt x="120835" y="323304"/>
                  </a:lnTo>
                  <a:lnTo>
                    <a:pt x="164592" y="329184"/>
                  </a:lnTo>
                  <a:lnTo>
                    <a:pt x="208348" y="323304"/>
                  </a:lnTo>
                  <a:lnTo>
                    <a:pt x="247666" y="306713"/>
                  </a:lnTo>
                  <a:lnTo>
                    <a:pt x="280977" y="280977"/>
                  </a:lnTo>
                  <a:lnTo>
                    <a:pt x="306713" y="247666"/>
                  </a:lnTo>
                  <a:lnTo>
                    <a:pt x="323304" y="208348"/>
                  </a:lnTo>
                  <a:lnTo>
                    <a:pt x="329184" y="164592"/>
                  </a:lnTo>
                  <a:lnTo>
                    <a:pt x="323304" y="120839"/>
                  </a:lnTo>
                  <a:lnTo>
                    <a:pt x="306713" y="81522"/>
                  </a:lnTo>
                  <a:lnTo>
                    <a:pt x="280977" y="48210"/>
                  </a:lnTo>
                  <a:lnTo>
                    <a:pt x="247666" y="22473"/>
                  </a:lnTo>
                  <a:lnTo>
                    <a:pt x="208348" y="5879"/>
                  </a:lnTo>
                  <a:lnTo>
                    <a:pt x="164592" y="0"/>
                  </a:lnTo>
                  <a:close/>
                </a:path>
              </a:pathLst>
            </a:custGeom>
            <a:solidFill>
              <a:srgbClr val="02024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object 23">
              <a:extLst>
                <a:ext uri="{FF2B5EF4-FFF2-40B4-BE49-F238E27FC236}">
                  <a16:creationId xmlns:a16="http://schemas.microsoft.com/office/drawing/2014/main" id="{4E04F7A7-AE25-0C4E-94A0-D09372FCDF6A}"/>
                </a:ext>
              </a:extLst>
            </p:cNvPr>
            <p:cNvSpPr/>
            <p:nvPr/>
          </p:nvSpPr>
          <p:spPr>
            <a:xfrm>
              <a:off x="10368623" y="4293102"/>
              <a:ext cx="0" cy="2331720"/>
            </a:xfrm>
            <a:custGeom>
              <a:avLst/>
              <a:gdLst/>
              <a:ahLst/>
              <a:cxnLst/>
              <a:rect l="l" t="t" r="r" b="b"/>
              <a:pathLst>
                <a:path h="2331720">
                  <a:moveTo>
                    <a:pt x="0" y="2331720"/>
                  </a:moveTo>
                  <a:lnTo>
                    <a:pt x="0" y="0"/>
                  </a:lnTo>
                </a:path>
              </a:pathLst>
            </a:custGeom>
            <a:ln w="6350">
              <a:solidFill>
                <a:srgbClr val="BBBDC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object 24">
              <a:extLst>
                <a:ext uri="{FF2B5EF4-FFF2-40B4-BE49-F238E27FC236}">
                  <a16:creationId xmlns:a16="http://schemas.microsoft.com/office/drawing/2014/main" id="{16B5ABC7-98B5-059A-D007-023022C091B9}"/>
                </a:ext>
              </a:extLst>
            </p:cNvPr>
            <p:cNvSpPr/>
            <p:nvPr/>
          </p:nvSpPr>
          <p:spPr>
            <a:xfrm>
              <a:off x="10197680" y="4073648"/>
              <a:ext cx="329565" cy="329565"/>
            </a:xfrm>
            <a:custGeom>
              <a:avLst/>
              <a:gdLst/>
              <a:ahLst/>
              <a:cxnLst/>
              <a:rect l="l" t="t" r="r" b="b"/>
              <a:pathLst>
                <a:path w="329565" h="329564">
                  <a:moveTo>
                    <a:pt x="164592" y="0"/>
                  </a:moveTo>
                  <a:lnTo>
                    <a:pt x="120835" y="5879"/>
                  </a:lnTo>
                  <a:lnTo>
                    <a:pt x="81517" y="22473"/>
                  </a:lnTo>
                  <a:lnTo>
                    <a:pt x="48206" y="48210"/>
                  </a:lnTo>
                  <a:lnTo>
                    <a:pt x="22470" y="81522"/>
                  </a:lnTo>
                  <a:lnTo>
                    <a:pt x="5879" y="120839"/>
                  </a:lnTo>
                  <a:lnTo>
                    <a:pt x="0" y="164592"/>
                  </a:lnTo>
                  <a:lnTo>
                    <a:pt x="5879" y="208348"/>
                  </a:lnTo>
                  <a:lnTo>
                    <a:pt x="22470" y="247666"/>
                  </a:lnTo>
                  <a:lnTo>
                    <a:pt x="48206" y="280977"/>
                  </a:lnTo>
                  <a:lnTo>
                    <a:pt x="81517" y="306713"/>
                  </a:lnTo>
                  <a:lnTo>
                    <a:pt x="120835" y="323304"/>
                  </a:lnTo>
                  <a:lnTo>
                    <a:pt x="164592" y="329184"/>
                  </a:lnTo>
                  <a:lnTo>
                    <a:pt x="208348" y="323304"/>
                  </a:lnTo>
                  <a:lnTo>
                    <a:pt x="247666" y="306713"/>
                  </a:lnTo>
                  <a:lnTo>
                    <a:pt x="280977" y="280977"/>
                  </a:lnTo>
                  <a:lnTo>
                    <a:pt x="306713" y="247666"/>
                  </a:lnTo>
                  <a:lnTo>
                    <a:pt x="323304" y="208348"/>
                  </a:lnTo>
                  <a:lnTo>
                    <a:pt x="329184" y="164592"/>
                  </a:lnTo>
                  <a:lnTo>
                    <a:pt x="323304" y="120839"/>
                  </a:lnTo>
                  <a:lnTo>
                    <a:pt x="306713" y="81522"/>
                  </a:lnTo>
                  <a:lnTo>
                    <a:pt x="280977" y="48210"/>
                  </a:lnTo>
                  <a:lnTo>
                    <a:pt x="247666" y="22473"/>
                  </a:lnTo>
                  <a:lnTo>
                    <a:pt x="208348" y="5879"/>
                  </a:lnTo>
                  <a:lnTo>
                    <a:pt x="164592" y="0"/>
                  </a:lnTo>
                  <a:close/>
                </a:path>
              </a:pathLst>
            </a:custGeom>
            <a:solidFill>
              <a:srgbClr val="02024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object 25">
              <a:extLst>
                <a:ext uri="{FF2B5EF4-FFF2-40B4-BE49-F238E27FC236}">
                  <a16:creationId xmlns:a16="http://schemas.microsoft.com/office/drawing/2014/main" id="{0F0F9551-EDA0-EEBF-F18D-ABCA64EE2313}"/>
                </a:ext>
              </a:extLst>
            </p:cNvPr>
            <p:cNvSpPr/>
            <p:nvPr/>
          </p:nvSpPr>
          <p:spPr>
            <a:xfrm>
              <a:off x="11433372" y="1943100"/>
              <a:ext cx="0" cy="2222500"/>
            </a:xfrm>
            <a:custGeom>
              <a:avLst/>
              <a:gdLst/>
              <a:ahLst/>
              <a:cxnLst/>
              <a:rect l="l" t="t" r="r" b="b"/>
              <a:pathLst>
                <a:path h="2222500">
                  <a:moveTo>
                    <a:pt x="0" y="2221991"/>
                  </a:moveTo>
                  <a:lnTo>
                    <a:pt x="0" y="0"/>
                  </a:lnTo>
                </a:path>
              </a:pathLst>
            </a:custGeom>
            <a:ln w="6350">
              <a:solidFill>
                <a:srgbClr val="BBBDC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object 26">
              <a:extLst>
                <a:ext uri="{FF2B5EF4-FFF2-40B4-BE49-F238E27FC236}">
                  <a16:creationId xmlns:a16="http://schemas.microsoft.com/office/drawing/2014/main" id="{BC2ADD2D-A4C0-7E8B-56DE-FCC5EF3D5B6C}"/>
                </a:ext>
              </a:extLst>
            </p:cNvPr>
            <p:cNvSpPr/>
            <p:nvPr/>
          </p:nvSpPr>
          <p:spPr>
            <a:xfrm>
              <a:off x="11268779" y="4073648"/>
              <a:ext cx="329565" cy="329565"/>
            </a:xfrm>
            <a:custGeom>
              <a:avLst/>
              <a:gdLst/>
              <a:ahLst/>
              <a:cxnLst/>
              <a:rect l="l" t="t" r="r" b="b"/>
              <a:pathLst>
                <a:path w="329565" h="329564">
                  <a:moveTo>
                    <a:pt x="164592" y="0"/>
                  </a:moveTo>
                  <a:lnTo>
                    <a:pt x="120835" y="5879"/>
                  </a:lnTo>
                  <a:lnTo>
                    <a:pt x="81517" y="22473"/>
                  </a:lnTo>
                  <a:lnTo>
                    <a:pt x="48206" y="48210"/>
                  </a:lnTo>
                  <a:lnTo>
                    <a:pt x="22470" y="81522"/>
                  </a:lnTo>
                  <a:lnTo>
                    <a:pt x="5879" y="120839"/>
                  </a:lnTo>
                  <a:lnTo>
                    <a:pt x="0" y="164592"/>
                  </a:lnTo>
                  <a:lnTo>
                    <a:pt x="5879" y="208348"/>
                  </a:lnTo>
                  <a:lnTo>
                    <a:pt x="22470" y="247666"/>
                  </a:lnTo>
                  <a:lnTo>
                    <a:pt x="48206" y="280977"/>
                  </a:lnTo>
                  <a:lnTo>
                    <a:pt x="81517" y="306713"/>
                  </a:lnTo>
                  <a:lnTo>
                    <a:pt x="120835" y="323304"/>
                  </a:lnTo>
                  <a:lnTo>
                    <a:pt x="164592" y="329184"/>
                  </a:lnTo>
                  <a:lnTo>
                    <a:pt x="208348" y="323304"/>
                  </a:lnTo>
                  <a:lnTo>
                    <a:pt x="247666" y="306713"/>
                  </a:lnTo>
                  <a:lnTo>
                    <a:pt x="280977" y="280977"/>
                  </a:lnTo>
                  <a:lnTo>
                    <a:pt x="306713" y="247666"/>
                  </a:lnTo>
                  <a:lnTo>
                    <a:pt x="323304" y="208348"/>
                  </a:lnTo>
                  <a:lnTo>
                    <a:pt x="329184" y="164592"/>
                  </a:lnTo>
                  <a:lnTo>
                    <a:pt x="323304" y="120839"/>
                  </a:lnTo>
                  <a:lnTo>
                    <a:pt x="306713" y="81522"/>
                  </a:lnTo>
                  <a:lnTo>
                    <a:pt x="280977" y="48210"/>
                  </a:lnTo>
                  <a:lnTo>
                    <a:pt x="247666" y="22473"/>
                  </a:lnTo>
                  <a:lnTo>
                    <a:pt x="208348" y="5879"/>
                  </a:lnTo>
                  <a:lnTo>
                    <a:pt x="164592" y="0"/>
                  </a:lnTo>
                  <a:close/>
                </a:path>
              </a:pathLst>
            </a:custGeom>
            <a:solidFill>
              <a:srgbClr val="02024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object 27">
              <a:extLst>
                <a:ext uri="{FF2B5EF4-FFF2-40B4-BE49-F238E27FC236}">
                  <a16:creationId xmlns:a16="http://schemas.microsoft.com/office/drawing/2014/main" id="{0293E7BA-F738-C924-0B68-558BCBB4DE1B}"/>
                </a:ext>
              </a:extLst>
            </p:cNvPr>
            <p:cNvSpPr/>
            <p:nvPr/>
          </p:nvSpPr>
          <p:spPr>
            <a:xfrm>
              <a:off x="12510821" y="4293102"/>
              <a:ext cx="0" cy="2331720"/>
            </a:xfrm>
            <a:custGeom>
              <a:avLst/>
              <a:gdLst/>
              <a:ahLst/>
              <a:cxnLst/>
              <a:rect l="l" t="t" r="r" b="b"/>
              <a:pathLst>
                <a:path h="2331720">
                  <a:moveTo>
                    <a:pt x="0" y="2331720"/>
                  </a:moveTo>
                  <a:lnTo>
                    <a:pt x="0" y="0"/>
                  </a:lnTo>
                </a:path>
              </a:pathLst>
            </a:custGeom>
            <a:ln w="6350">
              <a:solidFill>
                <a:srgbClr val="BBBDC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object 28">
              <a:extLst>
                <a:ext uri="{FF2B5EF4-FFF2-40B4-BE49-F238E27FC236}">
                  <a16:creationId xmlns:a16="http://schemas.microsoft.com/office/drawing/2014/main" id="{D2133A2C-3E8C-923E-648D-F11D69C98322}"/>
                </a:ext>
              </a:extLst>
            </p:cNvPr>
            <p:cNvSpPr/>
            <p:nvPr/>
          </p:nvSpPr>
          <p:spPr>
            <a:xfrm>
              <a:off x="12339880" y="4073648"/>
              <a:ext cx="329565" cy="329565"/>
            </a:xfrm>
            <a:custGeom>
              <a:avLst/>
              <a:gdLst/>
              <a:ahLst/>
              <a:cxnLst/>
              <a:rect l="l" t="t" r="r" b="b"/>
              <a:pathLst>
                <a:path w="329565" h="329564">
                  <a:moveTo>
                    <a:pt x="164592" y="0"/>
                  </a:moveTo>
                  <a:lnTo>
                    <a:pt x="120835" y="5879"/>
                  </a:lnTo>
                  <a:lnTo>
                    <a:pt x="81517" y="22473"/>
                  </a:lnTo>
                  <a:lnTo>
                    <a:pt x="48206" y="48210"/>
                  </a:lnTo>
                  <a:lnTo>
                    <a:pt x="22470" y="81522"/>
                  </a:lnTo>
                  <a:lnTo>
                    <a:pt x="5879" y="120839"/>
                  </a:lnTo>
                  <a:lnTo>
                    <a:pt x="0" y="164592"/>
                  </a:lnTo>
                  <a:lnTo>
                    <a:pt x="5879" y="208348"/>
                  </a:lnTo>
                  <a:lnTo>
                    <a:pt x="22470" y="247666"/>
                  </a:lnTo>
                  <a:lnTo>
                    <a:pt x="48206" y="280977"/>
                  </a:lnTo>
                  <a:lnTo>
                    <a:pt x="81517" y="306713"/>
                  </a:lnTo>
                  <a:lnTo>
                    <a:pt x="120835" y="323304"/>
                  </a:lnTo>
                  <a:lnTo>
                    <a:pt x="164592" y="329184"/>
                  </a:lnTo>
                  <a:lnTo>
                    <a:pt x="208348" y="323304"/>
                  </a:lnTo>
                  <a:lnTo>
                    <a:pt x="247666" y="306713"/>
                  </a:lnTo>
                  <a:lnTo>
                    <a:pt x="280977" y="280977"/>
                  </a:lnTo>
                  <a:lnTo>
                    <a:pt x="306713" y="247666"/>
                  </a:lnTo>
                  <a:lnTo>
                    <a:pt x="323304" y="208348"/>
                  </a:lnTo>
                  <a:lnTo>
                    <a:pt x="329184" y="164592"/>
                  </a:lnTo>
                  <a:lnTo>
                    <a:pt x="323304" y="120839"/>
                  </a:lnTo>
                  <a:lnTo>
                    <a:pt x="306713" y="81522"/>
                  </a:lnTo>
                  <a:lnTo>
                    <a:pt x="280977" y="48210"/>
                  </a:lnTo>
                  <a:lnTo>
                    <a:pt x="247666" y="22473"/>
                  </a:lnTo>
                  <a:lnTo>
                    <a:pt x="208348" y="5879"/>
                  </a:lnTo>
                  <a:lnTo>
                    <a:pt x="164592" y="0"/>
                  </a:lnTo>
                  <a:close/>
                </a:path>
              </a:pathLst>
            </a:custGeom>
            <a:solidFill>
              <a:srgbClr val="E9542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94" name="object 29">
            <a:extLst>
              <a:ext uri="{FF2B5EF4-FFF2-40B4-BE49-F238E27FC236}">
                <a16:creationId xmlns:a16="http://schemas.microsoft.com/office/drawing/2014/main" id="{D448B822-5E88-DA85-E636-5D84531CDDBD}"/>
              </a:ext>
            </a:extLst>
          </p:cNvPr>
          <p:cNvSpPr txBox="1"/>
          <p:nvPr/>
        </p:nvSpPr>
        <p:spPr>
          <a:xfrm>
            <a:off x="6179474" y="5980555"/>
            <a:ext cx="1433830" cy="574040"/>
          </a:xfrm>
          <a:prstGeom prst="rect">
            <a:avLst/>
          </a:prstGeom>
        </p:spPr>
        <p:txBody>
          <a:bodyPr vert="horz" wrap="square" lIns="0" tIns="12700" rIns="0" bIns="0" rtlCol="0">
            <a:spAutoFit/>
          </a:bodyPr>
          <a:lstStyle/>
          <a:p>
            <a:pPr marL="12700" marR="5080" defTabSz="914400">
              <a:spcBef>
                <a:spcPts val="100"/>
              </a:spcBef>
            </a:pPr>
            <a:r>
              <a:rPr sz="1200" kern="0">
                <a:solidFill>
                  <a:srgbClr val="5A5A88"/>
                </a:solidFill>
                <a:latin typeface="Proxima Nova Light" panose="02000506030000020004" pitchFamily="2" charset="0"/>
                <a:cs typeface="Proxima Nova"/>
              </a:rPr>
              <a:t>Cendant</a:t>
            </a:r>
            <a:r>
              <a:rPr sz="1200" kern="0" spc="-20">
                <a:solidFill>
                  <a:srgbClr val="5A5A88"/>
                </a:solidFill>
                <a:latin typeface="Proxima Nova Light" panose="02000506030000020004" pitchFamily="2" charset="0"/>
                <a:cs typeface="Proxima Nova"/>
              </a:rPr>
              <a:t> </a:t>
            </a:r>
            <a:r>
              <a:rPr sz="1200" kern="0" spc="-10">
                <a:solidFill>
                  <a:srgbClr val="5A5A88"/>
                </a:solidFill>
                <a:latin typeface="Proxima Nova Light" panose="02000506030000020004" pitchFamily="2" charset="0"/>
                <a:cs typeface="Proxima Nova"/>
              </a:rPr>
              <a:t>Settlement </a:t>
            </a:r>
            <a:r>
              <a:rPr sz="1200" kern="0">
                <a:solidFill>
                  <a:srgbClr val="5A5A88"/>
                </a:solidFill>
                <a:latin typeface="Proxima Nova Light" panose="02000506030000020004" pitchFamily="2" charset="0"/>
                <a:cs typeface="Proxima Nova"/>
              </a:rPr>
              <a:t>Services</a:t>
            </a:r>
            <a:r>
              <a:rPr sz="1200" kern="0" spc="10">
                <a:solidFill>
                  <a:srgbClr val="5A5A88"/>
                </a:solidFill>
                <a:latin typeface="Proxima Nova Light" panose="02000506030000020004" pitchFamily="2" charset="0"/>
                <a:cs typeface="Proxima Nova"/>
              </a:rPr>
              <a:t> </a:t>
            </a:r>
            <a:r>
              <a:rPr sz="1200" kern="0" spc="-10">
                <a:solidFill>
                  <a:srgbClr val="5A5A88"/>
                </a:solidFill>
                <a:latin typeface="Proxima Nova Light" panose="02000506030000020004" pitchFamily="2" charset="0"/>
                <a:cs typeface="Proxima Nova"/>
              </a:rPr>
              <a:t>becomes </a:t>
            </a:r>
            <a:r>
              <a:rPr sz="1200" kern="0">
                <a:solidFill>
                  <a:srgbClr val="5A5A88"/>
                </a:solidFill>
                <a:latin typeface="Proxima Nova Light" panose="02000506030000020004" pitchFamily="2" charset="0"/>
                <a:cs typeface="Proxima Nova"/>
              </a:rPr>
              <a:t>Title</a:t>
            </a:r>
            <a:r>
              <a:rPr sz="1200" kern="0" spc="-35">
                <a:solidFill>
                  <a:srgbClr val="5A5A88"/>
                </a:solidFill>
                <a:latin typeface="Proxima Nova Light" panose="02000506030000020004" pitchFamily="2" charset="0"/>
                <a:cs typeface="Proxima Nova"/>
              </a:rPr>
              <a:t> </a:t>
            </a:r>
            <a:r>
              <a:rPr sz="1200" kern="0">
                <a:solidFill>
                  <a:srgbClr val="5A5A88"/>
                </a:solidFill>
                <a:latin typeface="Proxima Nova Light" panose="02000506030000020004" pitchFamily="2" charset="0"/>
                <a:cs typeface="Proxima Nova"/>
              </a:rPr>
              <a:t>Resource</a:t>
            </a:r>
            <a:r>
              <a:rPr sz="1200" kern="0" spc="-35">
                <a:solidFill>
                  <a:srgbClr val="5A5A88"/>
                </a:solidFill>
                <a:latin typeface="Proxima Nova Light" panose="02000506030000020004" pitchFamily="2" charset="0"/>
                <a:cs typeface="Proxima Nova"/>
              </a:rPr>
              <a:t> </a:t>
            </a:r>
            <a:r>
              <a:rPr sz="1200" kern="0" spc="-10">
                <a:solidFill>
                  <a:srgbClr val="5A5A88"/>
                </a:solidFill>
                <a:latin typeface="Proxima Nova Light" panose="02000506030000020004" pitchFamily="2" charset="0"/>
                <a:cs typeface="Proxima Nova"/>
              </a:rPr>
              <a:t>Group</a:t>
            </a:r>
            <a:endParaRPr sz="1200" kern="0">
              <a:solidFill>
                <a:sysClr val="windowText" lastClr="000000"/>
              </a:solidFill>
              <a:latin typeface="Proxima Nova Light" panose="02000506030000020004" pitchFamily="2" charset="0"/>
              <a:cs typeface="Proxima Nova"/>
            </a:endParaRPr>
          </a:p>
        </p:txBody>
      </p:sp>
      <p:sp>
        <p:nvSpPr>
          <p:cNvPr id="95" name="object 30">
            <a:extLst>
              <a:ext uri="{FF2B5EF4-FFF2-40B4-BE49-F238E27FC236}">
                <a16:creationId xmlns:a16="http://schemas.microsoft.com/office/drawing/2014/main" id="{37234EC5-F25B-26BE-6284-84B8570A8685}"/>
              </a:ext>
            </a:extLst>
          </p:cNvPr>
          <p:cNvSpPr txBox="1"/>
          <p:nvPr/>
        </p:nvSpPr>
        <p:spPr>
          <a:xfrm>
            <a:off x="816079" y="1756088"/>
            <a:ext cx="1452880" cy="1594485"/>
          </a:xfrm>
          <a:prstGeom prst="rect">
            <a:avLst/>
          </a:prstGeom>
        </p:spPr>
        <p:txBody>
          <a:bodyPr vert="horz" wrap="square" lIns="0" tIns="130810" rIns="0" bIns="0" rtlCol="0">
            <a:spAutoFit/>
          </a:bodyPr>
          <a:lstStyle/>
          <a:p>
            <a:pPr marL="12700" defTabSz="914400">
              <a:spcBef>
                <a:spcPts val="1030"/>
              </a:spcBef>
            </a:pPr>
            <a:r>
              <a:rPr b="1" kern="0" spc="-20">
                <a:solidFill>
                  <a:srgbClr val="020248"/>
                </a:solidFill>
                <a:latin typeface="Adelle Sans"/>
                <a:cs typeface="Adelle Sans"/>
              </a:rPr>
              <a:t>1995</a:t>
            </a:r>
            <a:endParaRPr kern="0">
              <a:solidFill>
                <a:sysClr val="windowText" lastClr="000000"/>
              </a:solidFill>
              <a:latin typeface="Adelle Sans"/>
              <a:cs typeface="Adelle Sans"/>
            </a:endParaRPr>
          </a:p>
          <a:p>
            <a:pPr marL="12700" marR="5080" defTabSz="914400">
              <a:spcBef>
                <a:spcPts val="620"/>
              </a:spcBef>
            </a:pPr>
            <a:r>
              <a:rPr sz="1200" kern="0">
                <a:solidFill>
                  <a:srgbClr val="5A5A88"/>
                </a:solidFill>
                <a:latin typeface="Proxima Nova Light" panose="02000506030000020004" pitchFamily="2" charset="0"/>
                <a:cs typeface="Proxima Nova"/>
              </a:rPr>
              <a:t>HFS </a:t>
            </a:r>
            <a:r>
              <a:rPr sz="1200" kern="0" spc="-10">
                <a:solidFill>
                  <a:srgbClr val="5A5A88"/>
                </a:solidFill>
                <a:latin typeface="Proxima Nova Light" panose="02000506030000020004" pitchFamily="2" charset="0"/>
                <a:cs typeface="Proxima Nova"/>
              </a:rPr>
              <a:t>Incorporated </a:t>
            </a:r>
            <a:r>
              <a:rPr sz="1200" kern="0">
                <a:solidFill>
                  <a:srgbClr val="5A5A88"/>
                </a:solidFill>
                <a:latin typeface="Proxima Nova Light" panose="02000506030000020004" pitchFamily="2" charset="0"/>
                <a:cs typeface="Proxima Nova"/>
              </a:rPr>
              <a:t>(HFS),</a:t>
            </a:r>
            <a:r>
              <a:rPr sz="1200" kern="0" spc="-5">
                <a:solidFill>
                  <a:srgbClr val="5A5A88"/>
                </a:solidFill>
                <a:latin typeface="Proxima Nova Light" panose="02000506030000020004" pitchFamily="2" charset="0"/>
                <a:cs typeface="Proxima Nova"/>
              </a:rPr>
              <a:t> </a:t>
            </a:r>
            <a:r>
              <a:rPr sz="1200" kern="0">
                <a:solidFill>
                  <a:srgbClr val="5A5A88"/>
                </a:solidFill>
                <a:latin typeface="Proxima Nova Light" panose="02000506030000020004" pitchFamily="2" charset="0"/>
                <a:cs typeface="Proxima Nova"/>
              </a:rPr>
              <a:t>a </a:t>
            </a:r>
            <a:r>
              <a:rPr sz="1200" kern="0" spc="-10">
                <a:solidFill>
                  <a:srgbClr val="5A5A88"/>
                </a:solidFill>
                <a:latin typeface="Proxima Nova Light" panose="02000506030000020004" pitchFamily="2" charset="0"/>
                <a:cs typeface="Proxima Nova"/>
              </a:rPr>
              <a:t>predecessor </a:t>
            </a:r>
            <a:r>
              <a:rPr sz="1200" kern="0">
                <a:solidFill>
                  <a:srgbClr val="5A5A88"/>
                </a:solidFill>
                <a:latin typeface="Proxima Nova Light" panose="02000506030000020004" pitchFamily="2" charset="0"/>
                <a:cs typeface="Proxima Nova"/>
              </a:rPr>
              <a:t>company</a:t>
            </a:r>
            <a:r>
              <a:rPr sz="1200" kern="0" spc="-45">
                <a:solidFill>
                  <a:srgbClr val="5A5A88"/>
                </a:solidFill>
                <a:latin typeface="Proxima Nova Light" panose="02000506030000020004" pitchFamily="2" charset="0"/>
                <a:cs typeface="Proxima Nova"/>
              </a:rPr>
              <a:t> </a:t>
            </a:r>
            <a:r>
              <a:rPr sz="1200" kern="0">
                <a:solidFill>
                  <a:srgbClr val="5A5A88"/>
                </a:solidFill>
                <a:latin typeface="Proxima Nova Light" panose="02000506030000020004" pitchFamily="2" charset="0"/>
                <a:cs typeface="Proxima Nova"/>
              </a:rPr>
              <a:t>to</a:t>
            </a:r>
            <a:r>
              <a:rPr sz="1200" kern="0" spc="-30">
                <a:solidFill>
                  <a:srgbClr val="5A5A88"/>
                </a:solidFill>
                <a:latin typeface="Proxima Nova Light" panose="02000506030000020004" pitchFamily="2" charset="0"/>
                <a:cs typeface="Proxima Nova"/>
              </a:rPr>
              <a:t> </a:t>
            </a:r>
            <a:r>
              <a:rPr sz="1200" kern="0" spc="-10">
                <a:solidFill>
                  <a:srgbClr val="5A5A88"/>
                </a:solidFill>
                <a:latin typeface="Proxima Nova Light" panose="02000506030000020004" pitchFamily="2" charset="0"/>
                <a:cs typeface="Proxima Nova"/>
              </a:rPr>
              <a:t>Realogy, </a:t>
            </a:r>
            <a:r>
              <a:rPr sz="1200" kern="0">
                <a:solidFill>
                  <a:srgbClr val="5A5A88"/>
                </a:solidFill>
                <a:latin typeface="Proxima Nova Light" panose="02000506030000020004" pitchFamily="2" charset="0"/>
                <a:cs typeface="Proxima Nova"/>
              </a:rPr>
              <a:t>acquires</a:t>
            </a:r>
            <a:r>
              <a:rPr sz="1200" kern="0" spc="-30">
                <a:solidFill>
                  <a:srgbClr val="5A5A88"/>
                </a:solidFill>
                <a:latin typeface="Proxima Nova Light" panose="02000506030000020004" pitchFamily="2" charset="0"/>
                <a:cs typeface="Proxima Nova"/>
              </a:rPr>
              <a:t> </a:t>
            </a:r>
            <a:r>
              <a:rPr sz="1200" kern="0">
                <a:solidFill>
                  <a:srgbClr val="5A5A88"/>
                </a:solidFill>
                <a:latin typeface="Proxima Nova Light" panose="02000506030000020004" pitchFamily="2" charset="0"/>
                <a:cs typeface="Proxima Nova"/>
              </a:rPr>
              <a:t>Century</a:t>
            </a:r>
            <a:r>
              <a:rPr sz="1200" kern="0" spc="-15">
                <a:solidFill>
                  <a:srgbClr val="5A5A88"/>
                </a:solidFill>
                <a:latin typeface="Proxima Nova Light" panose="02000506030000020004" pitchFamily="2" charset="0"/>
                <a:cs typeface="Proxima Nova"/>
              </a:rPr>
              <a:t> </a:t>
            </a:r>
            <a:r>
              <a:rPr sz="1200" kern="0" spc="-25">
                <a:solidFill>
                  <a:srgbClr val="5A5A88"/>
                </a:solidFill>
                <a:latin typeface="Proxima Nova Light" panose="02000506030000020004" pitchFamily="2" charset="0"/>
                <a:cs typeface="Proxima Nova"/>
              </a:rPr>
              <a:t>21 </a:t>
            </a:r>
            <a:r>
              <a:rPr sz="1200" kern="0">
                <a:solidFill>
                  <a:srgbClr val="5A5A88"/>
                </a:solidFill>
                <a:latin typeface="Proxima Nova Light" panose="02000506030000020004" pitchFamily="2" charset="0"/>
                <a:cs typeface="Proxima Nova"/>
              </a:rPr>
              <a:t>real</a:t>
            </a:r>
            <a:r>
              <a:rPr sz="1200" kern="0" spc="-30">
                <a:solidFill>
                  <a:srgbClr val="5A5A88"/>
                </a:solidFill>
                <a:latin typeface="Proxima Nova Light" panose="02000506030000020004" pitchFamily="2" charset="0"/>
                <a:cs typeface="Proxima Nova"/>
              </a:rPr>
              <a:t> </a:t>
            </a:r>
            <a:r>
              <a:rPr sz="1200" kern="0">
                <a:solidFill>
                  <a:srgbClr val="5A5A88"/>
                </a:solidFill>
                <a:latin typeface="Proxima Nova Light" panose="02000506030000020004" pitchFamily="2" charset="0"/>
                <a:cs typeface="Proxima Nova"/>
              </a:rPr>
              <a:t>estate</a:t>
            </a:r>
            <a:r>
              <a:rPr sz="1200" kern="0" spc="-20">
                <a:solidFill>
                  <a:srgbClr val="5A5A88"/>
                </a:solidFill>
                <a:latin typeface="Proxima Nova Light" panose="02000506030000020004" pitchFamily="2" charset="0"/>
                <a:cs typeface="Proxima Nova"/>
              </a:rPr>
              <a:t> </a:t>
            </a:r>
            <a:r>
              <a:rPr sz="1200" kern="0" spc="-10">
                <a:solidFill>
                  <a:srgbClr val="5A5A88"/>
                </a:solidFill>
                <a:latin typeface="Proxima Nova Light" panose="02000506030000020004" pitchFamily="2" charset="0"/>
                <a:cs typeface="Proxima Nova"/>
              </a:rPr>
              <a:t>brokerage </a:t>
            </a:r>
            <a:r>
              <a:rPr sz="1200" kern="0">
                <a:solidFill>
                  <a:srgbClr val="5A5A88"/>
                </a:solidFill>
                <a:latin typeface="Proxima Nova Light" panose="02000506030000020004" pitchFamily="2" charset="0"/>
                <a:cs typeface="Proxima Nova"/>
              </a:rPr>
              <a:t>franchise</a:t>
            </a:r>
            <a:r>
              <a:rPr sz="1200" kern="0" spc="-25">
                <a:solidFill>
                  <a:srgbClr val="5A5A88"/>
                </a:solidFill>
                <a:latin typeface="Proxima Nova Light" panose="02000506030000020004" pitchFamily="2" charset="0"/>
                <a:cs typeface="Proxima Nova"/>
              </a:rPr>
              <a:t> </a:t>
            </a:r>
            <a:r>
              <a:rPr sz="1200" kern="0" spc="-10">
                <a:solidFill>
                  <a:srgbClr val="5A5A88"/>
                </a:solidFill>
                <a:latin typeface="Proxima Nova Light" panose="02000506030000020004" pitchFamily="2" charset="0"/>
                <a:cs typeface="Proxima Nova"/>
              </a:rPr>
              <a:t>system</a:t>
            </a:r>
            <a:endParaRPr sz="1200" kern="0">
              <a:solidFill>
                <a:sysClr val="windowText" lastClr="000000"/>
              </a:solidFill>
              <a:latin typeface="Proxima Nova Light" panose="02000506030000020004" pitchFamily="2" charset="0"/>
              <a:cs typeface="Proxima Nova"/>
            </a:endParaRPr>
          </a:p>
        </p:txBody>
      </p:sp>
      <p:sp>
        <p:nvSpPr>
          <p:cNvPr id="96" name="object 31">
            <a:extLst>
              <a:ext uri="{FF2B5EF4-FFF2-40B4-BE49-F238E27FC236}">
                <a16:creationId xmlns:a16="http://schemas.microsoft.com/office/drawing/2014/main" id="{D1E587B1-36CE-CF34-319D-AB9594334E11}"/>
              </a:ext>
            </a:extLst>
          </p:cNvPr>
          <p:cNvSpPr txBox="1"/>
          <p:nvPr/>
        </p:nvSpPr>
        <p:spPr>
          <a:xfrm>
            <a:off x="2958278" y="1756088"/>
            <a:ext cx="1464310" cy="1777364"/>
          </a:xfrm>
          <a:prstGeom prst="rect">
            <a:avLst/>
          </a:prstGeom>
        </p:spPr>
        <p:txBody>
          <a:bodyPr vert="horz" wrap="square" lIns="0" tIns="130810" rIns="0" bIns="0" rtlCol="0">
            <a:spAutoFit/>
          </a:bodyPr>
          <a:lstStyle/>
          <a:p>
            <a:pPr marL="12700" defTabSz="914400">
              <a:spcBef>
                <a:spcPts val="1030"/>
              </a:spcBef>
            </a:pPr>
            <a:r>
              <a:rPr b="1" kern="0" spc="-20">
                <a:solidFill>
                  <a:srgbClr val="020248"/>
                </a:solidFill>
                <a:latin typeface="Adelle Sans"/>
                <a:cs typeface="Adelle Sans"/>
              </a:rPr>
              <a:t>1997</a:t>
            </a:r>
            <a:endParaRPr kern="0">
              <a:solidFill>
                <a:sysClr val="windowText" lastClr="000000"/>
              </a:solidFill>
              <a:latin typeface="Adelle Sans"/>
              <a:cs typeface="Adelle Sans"/>
            </a:endParaRPr>
          </a:p>
          <a:p>
            <a:pPr marL="12700" marR="5080" defTabSz="914400">
              <a:spcBef>
                <a:spcPts val="620"/>
              </a:spcBef>
            </a:pPr>
            <a:r>
              <a:rPr sz="1200" kern="0">
                <a:solidFill>
                  <a:srgbClr val="5A5A88"/>
                </a:solidFill>
                <a:latin typeface="Proxima Nova Light" panose="02000506030000020004" pitchFamily="2" charset="0"/>
                <a:cs typeface="Proxima Nova"/>
              </a:rPr>
              <a:t>HFS</a:t>
            </a:r>
            <a:r>
              <a:rPr sz="1200" kern="0" spc="-5">
                <a:solidFill>
                  <a:srgbClr val="5A5A88"/>
                </a:solidFill>
                <a:latin typeface="Proxima Nova Light" panose="02000506030000020004" pitchFamily="2" charset="0"/>
                <a:cs typeface="Proxima Nova"/>
              </a:rPr>
              <a:t> </a:t>
            </a:r>
            <a:r>
              <a:rPr sz="1200" kern="0">
                <a:solidFill>
                  <a:srgbClr val="5A5A88"/>
                </a:solidFill>
                <a:latin typeface="Proxima Nova Light" panose="02000506030000020004" pitchFamily="2" charset="0"/>
                <a:cs typeface="Proxima Nova"/>
              </a:rPr>
              <a:t>and </a:t>
            </a:r>
            <a:r>
              <a:rPr sz="1200" kern="0" spc="-25">
                <a:solidFill>
                  <a:srgbClr val="5A5A88"/>
                </a:solidFill>
                <a:latin typeface="Proxima Nova Light" panose="02000506030000020004" pitchFamily="2" charset="0"/>
                <a:cs typeface="Proxima Nova"/>
              </a:rPr>
              <a:t>CUC </a:t>
            </a:r>
            <a:r>
              <a:rPr sz="1200" kern="0">
                <a:solidFill>
                  <a:srgbClr val="5A5A88"/>
                </a:solidFill>
                <a:latin typeface="Proxima Nova Light" panose="02000506030000020004" pitchFamily="2" charset="0"/>
                <a:cs typeface="Proxima Nova"/>
              </a:rPr>
              <a:t>International</a:t>
            </a:r>
            <a:r>
              <a:rPr sz="1200" kern="0" spc="-45">
                <a:solidFill>
                  <a:srgbClr val="5A5A88"/>
                </a:solidFill>
                <a:latin typeface="Proxima Nova Light" panose="02000506030000020004" pitchFamily="2" charset="0"/>
                <a:cs typeface="Proxima Nova"/>
              </a:rPr>
              <a:t> </a:t>
            </a:r>
            <a:r>
              <a:rPr sz="1200" kern="0" spc="-25">
                <a:solidFill>
                  <a:srgbClr val="5A5A88"/>
                </a:solidFill>
                <a:latin typeface="Proxima Nova Light" panose="02000506030000020004" pitchFamily="2" charset="0"/>
                <a:cs typeface="Proxima Nova"/>
              </a:rPr>
              <a:t>Inc </a:t>
            </a:r>
            <a:r>
              <a:rPr sz="1200" kern="0">
                <a:solidFill>
                  <a:srgbClr val="5A5A88"/>
                </a:solidFill>
                <a:latin typeface="Proxima Nova Light" panose="02000506030000020004" pitchFamily="2" charset="0"/>
                <a:cs typeface="Proxima Nova"/>
              </a:rPr>
              <a:t>merge</a:t>
            </a:r>
            <a:r>
              <a:rPr sz="1200" kern="0" spc="-20">
                <a:solidFill>
                  <a:srgbClr val="5A5A88"/>
                </a:solidFill>
                <a:latin typeface="Proxima Nova Light" panose="02000506030000020004" pitchFamily="2" charset="0"/>
                <a:cs typeface="Proxima Nova"/>
              </a:rPr>
              <a:t> </a:t>
            </a:r>
            <a:r>
              <a:rPr sz="1200" kern="0">
                <a:solidFill>
                  <a:srgbClr val="5A5A88"/>
                </a:solidFill>
                <a:latin typeface="Proxima Nova Light" panose="02000506030000020004" pitchFamily="2" charset="0"/>
                <a:cs typeface="Proxima Nova"/>
              </a:rPr>
              <a:t>to</a:t>
            </a:r>
            <a:r>
              <a:rPr sz="1200" kern="0" spc="-15">
                <a:solidFill>
                  <a:srgbClr val="5A5A88"/>
                </a:solidFill>
                <a:latin typeface="Proxima Nova Light" panose="02000506030000020004" pitchFamily="2" charset="0"/>
                <a:cs typeface="Proxima Nova"/>
              </a:rPr>
              <a:t> </a:t>
            </a:r>
            <a:r>
              <a:rPr sz="1200" kern="0" spc="-10">
                <a:solidFill>
                  <a:srgbClr val="5A5A88"/>
                </a:solidFill>
                <a:latin typeface="Proxima Nova Light" panose="02000506030000020004" pitchFamily="2" charset="0"/>
                <a:cs typeface="Proxima Nova"/>
              </a:rPr>
              <a:t>create </a:t>
            </a:r>
            <a:r>
              <a:rPr sz="1200" kern="0">
                <a:solidFill>
                  <a:srgbClr val="5A5A88"/>
                </a:solidFill>
                <a:latin typeface="Proxima Nova Light" panose="02000506030000020004" pitchFamily="2" charset="0"/>
                <a:cs typeface="Proxima Nova"/>
              </a:rPr>
              <a:t>Cendant</a:t>
            </a:r>
            <a:r>
              <a:rPr sz="1200" kern="0" spc="-25">
                <a:solidFill>
                  <a:srgbClr val="5A5A88"/>
                </a:solidFill>
                <a:latin typeface="Proxima Nova Light" panose="02000506030000020004" pitchFamily="2" charset="0"/>
                <a:cs typeface="Proxima Nova"/>
              </a:rPr>
              <a:t> </a:t>
            </a:r>
            <a:r>
              <a:rPr sz="1200" kern="0" spc="-10">
                <a:solidFill>
                  <a:srgbClr val="5A5A88"/>
                </a:solidFill>
                <a:latin typeface="Proxima Nova Light" panose="02000506030000020004" pitchFamily="2" charset="0"/>
                <a:cs typeface="Proxima Nova"/>
              </a:rPr>
              <a:t>Corporation </a:t>
            </a:r>
            <a:r>
              <a:rPr sz="1200" kern="0">
                <a:solidFill>
                  <a:srgbClr val="5A5A88"/>
                </a:solidFill>
                <a:latin typeface="Proxima Nova Light" panose="02000506030000020004" pitchFamily="2" charset="0"/>
                <a:cs typeface="Proxima Nova"/>
              </a:rPr>
              <a:t>and</a:t>
            </a:r>
            <a:r>
              <a:rPr sz="1200" kern="0" spc="-10">
                <a:solidFill>
                  <a:srgbClr val="5A5A88"/>
                </a:solidFill>
                <a:latin typeface="Proxima Nova Light" panose="02000506030000020004" pitchFamily="2" charset="0"/>
                <a:cs typeface="Proxima Nova"/>
              </a:rPr>
              <a:t> </a:t>
            </a:r>
            <a:r>
              <a:rPr sz="1200" kern="0">
                <a:solidFill>
                  <a:srgbClr val="5A5A88"/>
                </a:solidFill>
                <a:latin typeface="Proxima Nova Light" panose="02000506030000020004" pitchFamily="2" charset="0"/>
                <a:cs typeface="Proxima Nova"/>
              </a:rPr>
              <a:t>NRT</a:t>
            </a:r>
            <a:r>
              <a:rPr sz="1200" kern="0" spc="-5">
                <a:solidFill>
                  <a:srgbClr val="5A5A88"/>
                </a:solidFill>
                <a:latin typeface="Proxima Nova Light" panose="02000506030000020004" pitchFamily="2" charset="0"/>
                <a:cs typeface="Proxima Nova"/>
              </a:rPr>
              <a:t> </a:t>
            </a:r>
            <a:r>
              <a:rPr sz="1200" kern="0">
                <a:solidFill>
                  <a:srgbClr val="5A5A88"/>
                </a:solidFill>
                <a:latin typeface="Proxima Nova Light" panose="02000506030000020004" pitchFamily="2" charset="0"/>
                <a:cs typeface="Proxima Nova"/>
              </a:rPr>
              <a:t>is</a:t>
            </a:r>
            <a:r>
              <a:rPr sz="1200" kern="0" spc="-5">
                <a:solidFill>
                  <a:srgbClr val="5A5A88"/>
                </a:solidFill>
                <a:latin typeface="Proxima Nova Light" panose="02000506030000020004" pitchFamily="2" charset="0"/>
                <a:cs typeface="Proxima Nova"/>
              </a:rPr>
              <a:t> </a:t>
            </a:r>
            <a:r>
              <a:rPr sz="1200" kern="0">
                <a:solidFill>
                  <a:srgbClr val="5A5A88"/>
                </a:solidFill>
                <a:latin typeface="Proxima Nova Light" panose="02000506030000020004" pitchFamily="2" charset="0"/>
                <a:cs typeface="Proxima Nova"/>
              </a:rPr>
              <a:t>formed</a:t>
            </a:r>
            <a:r>
              <a:rPr sz="1200" kern="0" spc="-5">
                <a:solidFill>
                  <a:srgbClr val="5A5A88"/>
                </a:solidFill>
                <a:latin typeface="Proxima Nova Light" panose="02000506030000020004" pitchFamily="2" charset="0"/>
                <a:cs typeface="Proxima Nova"/>
              </a:rPr>
              <a:t> </a:t>
            </a:r>
            <a:r>
              <a:rPr sz="1200" kern="0" spc="-25">
                <a:solidFill>
                  <a:srgbClr val="5A5A88"/>
                </a:solidFill>
                <a:latin typeface="Proxima Nova Light" panose="02000506030000020004" pitchFamily="2" charset="0"/>
                <a:cs typeface="Proxima Nova"/>
              </a:rPr>
              <a:t>by </a:t>
            </a:r>
            <a:r>
              <a:rPr sz="1200" kern="0">
                <a:solidFill>
                  <a:srgbClr val="5A5A88"/>
                </a:solidFill>
                <a:latin typeface="Proxima Nova Light" panose="02000506030000020004" pitchFamily="2" charset="0"/>
                <a:cs typeface="Proxima Nova"/>
              </a:rPr>
              <a:t>Cendant</a:t>
            </a:r>
            <a:r>
              <a:rPr sz="1200" kern="0" spc="-10">
                <a:solidFill>
                  <a:srgbClr val="5A5A88"/>
                </a:solidFill>
                <a:latin typeface="Proxima Nova Light" panose="02000506030000020004" pitchFamily="2" charset="0"/>
                <a:cs typeface="Proxima Nova"/>
              </a:rPr>
              <a:t> </a:t>
            </a:r>
            <a:r>
              <a:rPr sz="1200" kern="0">
                <a:solidFill>
                  <a:srgbClr val="5A5A88"/>
                </a:solidFill>
                <a:latin typeface="Proxima Nova Light" panose="02000506030000020004" pitchFamily="2" charset="0"/>
                <a:cs typeface="Proxima Nova"/>
              </a:rPr>
              <a:t>and</a:t>
            </a:r>
            <a:r>
              <a:rPr sz="1200" kern="0" spc="-10">
                <a:solidFill>
                  <a:srgbClr val="5A5A88"/>
                </a:solidFill>
                <a:latin typeface="Proxima Nova Light" panose="02000506030000020004" pitchFamily="2" charset="0"/>
                <a:cs typeface="Proxima Nova"/>
              </a:rPr>
              <a:t> Apollo Management</a:t>
            </a:r>
            <a:endParaRPr sz="1200" kern="0">
              <a:solidFill>
                <a:sysClr val="windowText" lastClr="000000"/>
              </a:solidFill>
              <a:latin typeface="Proxima Nova Light" panose="02000506030000020004" pitchFamily="2" charset="0"/>
              <a:cs typeface="Proxima Nova"/>
            </a:endParaRPr>
          </a:p>
        </p:txBody>
      </p:sp>
      <p:sp>
        <p:nvSpPr>
          <p:cNvPr id="97" name="object 32">
            <a:extLst>
              <a:ext uri="{FF2B5EF4-FFF2-40B4-BE49-F238E27FC236}">
                <a16:creationId xmlns:a16="http://schemas.microsoft.com/office/drawing/2014/main" id="{426CA121-AD6D-9AAE-DD79-213B3144B4EA}"/>
              </a:ext>
            </a:extLst>
          </p:cNvPr>
          <p:cNvSpPr txBox="1"/>
          <p:nvPr/>
        </p:nvSpPr>
        <p:spPr>
          <a:xfrm>
            <a:off x="5092008" y="1756088"/>
            <a:ext cx="1306830" cy="1411605"/>
          </a:xfrm>
          <a:prstGeom prst="rect">
            <a:avLst/>
          </a:prstGeom>
        </p:spPr>
        <p:txBody>
          <a:bodyPr vert="horz" wrap="square" lIns="0" tIns="130810" rIns="0" bIns="0" rtlCol="0">
            <a:spAutoFit/>
          </a:bodyPr>
          <a:lstStyle/>
          <a:p>
            <a:pPr marL="12700" defTabSz="914400">
              <a:spcBef>
                <a:spcPts val="1030"/>
              </a:spcBef>
            </a:pPr>
            <a:r>
              <a:rPr b="1" kern="0" spc="-20">
                <a:solidFill>
                  <a:srgbClr val="020248"/>
                </a:solidFill>
                <a:latin typeface="Adelle Sans"/>
                <a:cs typeface="Adelle Sans"/>
              </a:rPr>
              <a:t>2004</a:t>
            </a:r>
            <a:endParaRPr kern="0">
              <a:solidFill>
                <a:sysClr val="windowText" lastClr="000000"/>
              </a:solidFill>
              <a:latin typeface="Adelle Sans"/>
              <a:cs typeface="Adelle Sans"/>
            </a:endParaRPr>
          </a:p>
          <a:p>
            <a:pPr marL="12700" marR="5080" defTabSz="914400">
              <a:spcBef>
                <a:spcPts val="620"/>
              </a:spcBef>
            </a:pPr>
            <a:r>
              <a:rPr sz="1200" kern="0">
                <a:solidFill>
                  <a:srgbClr val="5A5A88"/>
                </a:solidFill>
                <a:latin typeface="Proxima Nova Light" panose="02000506030000020004" pitchFamily="2" charset="0"/>
                <a:cs typeface="Proxima Nova"/>
              </a:rPr>
              <a:t>Cendant</a:t>
            </a:r>
            <a:r>
              <a:rPr sz="1200" kern="0" spc="-20">
                <a:solidFill>
                  <a:srgbClr val="5A5A88"/>
                </a:solidFill>
                <a:latin typeface="Proxima Nova Light" panose="02000506030000020004" pitchFamily="2" charset="0"/>
                <a:cs typeface="Proxima Nova"/>
              </a:rPr>
              <a:t> </a:t>
            </a:r>
            <a:r>
              <a:rPr sz="1200" kern="0" spc="-10">
                <a:solidFill>
                  <a:srgbClr val="5A5A88"/>
                </a:solidFill>
                <a:latin typeface="Proxima Nova Light" panose="02000506030000020004" pitchFamily="2" charset="0"/>
                <a:cs typeface="Proxima Nova"/>
              </a:rPr>
              <a:t>enters </a:t>
            </a:r>
            <a:r>
              <a:rPr sz="1200" kern="0">
                <a:solidFill>
                  <a:srgbClr val="5A5A88"/>
                </a:solidFill>
                <a:latin typeface="Proxima Nova Light" panose="02000506030000020004" pitchFamily="2" charset="0"/>
                <a:cs typeface="Proxima Nova"/>
              </a:rPr>
              <a:t>into</a:t>
            </a:r>
            <a:r>
              <a:rPr sz="1200" kern="0" spc="10">
                <a:solidFill>
                  <a:srgbClr val="5A5A88"/>
                </a:solidFill>
                <a:latin typeface="Proxima Nova Light" panose="02000506030000020004" pitchFamily="2" charset="0"/>
                <a:cs typeface="Proxima Nova"/>
              </a:rPr>
              <a:t> </a:t>
            </a:r>
            <a:r>
              <a:rPr sz="1200" kern="0">
                <a:solidFill>
                  <a:srgbClr val="5A5A88"/>
                </a:solidFill>
                <a:latin typeface="Proxima Nova Light" panose="02000506030000020004" pitchFamily="2" charset="0"/>
                <a:cs typeface="Proxima Nova"/>
              </a:rPr>
              <a:t>long-</a:t>
            </a:r>
            <a:r>
              <a:rPr sz="1200" kern="0" spc="-20">
                <a:solidFill>
                  <a:srgbClr val="5A5A88"/>
                </a:solidFill>
                <a:latin typeface="Proxima Nova Light" panose="02000506030000020004" pitchFamily="2" charset="0"/>
                <a:cs typeface="Proxima Nova"/>
              </a:rPr>
              <a:t>term </a:t>
            </a:r>
            <a:r>
              <a:rPr sz="1200" kern="0">
                <a:solidFill>
                  <a:srgbClr val="5A5A88"/>
                </a:solidFill>
                <a:latin typeface="Proxima Nova Light" panose="02000506030000020004" pitchFamily="2" charset="0"/>
                <a:cs typeface="Proxima Nova"/>
              </a:rPr>
              <a:t>license</a:t>
            </a:r>
            <a:r>
              <a:rPr sz="1200" kern="0" spc="-55">
                <a:solidFill>
                  <a:srgbClr val="5A5A88"/>
                </a:solidFill>
                <a:latin typeface="Proxima Nova Light" panose="02000506030000020004" pitchFamily="2" charset="0"/>
                <a:cs typeface="Proxima Nova"/>
              </a:rPr>
              <a:t> </a:t>
            </a:r>
            <a:r>
              <a:rPr sz="1200" kern="0" spc="-10">
                <a:solidFill>
                  <a:srgbClr val="5A5A88"/>
                </a:solidFill>
                <a:latin typeface="Proxima Nova Light" panose="02000506030000020004" pitchFamily="2" charset="0"/>
                <a:cs typeface="Proxima Nova"/>
              </a:rPr>
              <a:t>agreement </a:t>
            </a:r>
            <a:r>
              <a:rPr sz="1200" kern="0">
                <a:solidFill>
                  <a:srgbClr val="5A5A88"/>
                </a:solidFill>
                <a:latin typeface="Proxima Nova Light" panose="02000506030000020004" pitchFamily="2" charset="0"/>
                <a:cs typeface="Proxima Nova"/>
              </a:rPr>
              <a:t>for</a:t>
            </a:r>
            <a:r>
              <a:rPr sz="1200" kern="0" spc="-10">
                <a:solidFill>
                  <a:srgbClr val="5A5A88"/>
                </a:solidFill>
                <a:latin typeface="Proxima Nova Light" panose="02000506030000020004" pitchFamily="2" charset="0"/>
                <a:cs typeface="Proxima Nova"/>
              </a:rPr>
              <a:t> Sotheby’s </a:t>
            </a:r>
            <a:r>
              <a:rPr sz="1200" kern="0">
                <a:solidFill>
                  <a:srgbClr val="5A5A88"/>
                </a:solidFill>
                <a:latin typeface="Proxima Nova Light" panose="02000506030000020004" pitchFamily="2" charset="0"/>
                <a:cs typeface="Proxima Nova"/>
              </a:rPr>
              <a:t>International</a:t>
            </a:r>
            <a:r>
              <a:rPr sz="1200" kern="0" spc="-50">
                <a:solidFill>
                  <a:srgbClr val="5A5A88"/>
                </a:solidFill>
                <a:latin typeface="Proxima Nova Light" panose="02000506030000020004" pitchFamily="2" charset="0"/>
                <a:cs typeface="Proxima Nova"/>
              </a:rPr>
              <a:t> </a:t>
            </a:r>
            <a:r>
              <a:rPr sz="1200" kern="0" spc="-10">
                <a:solidFill>
                  <a:srgbClr val="5A5A88"/>
                </a:solidFill>
                <a:latin typeface="Proxima Nova Light" panose="02000506030000020004" pitchFamily="2" charset="0"/>
                <a:cs typeface="Proxima Nova"/>
              </a:rPr>
              <a:t>Realty</a:t>
            </a:r>
            <a:endParaRPr sz="1200" kern="0">
              <a:solidFill>
                <a:sysClr val="windowText" lastClr="000000"/>
              </a:solidFill>
              <a:latin typeface="Proxima Nova Light" panose="02000506030000020004" pitchFamily="2" charset="0"/>
              <a:cs typeface="Proxima Nova"/>
            </a:endParaRPr>
          </a:p>
        </p:txBody>
      </p:sp>
      <p:sp>
        <p:nvSpPr>
          <p:cNvPr id="98" name="object 33">
            <a:extLst>
              <a:ext uri="{FF2B5EF4-FFF2-40B4-BE49-F238E27FC236}">
                <a16:creationId xmlns:a16="http://schemas.microsoft.com/office/drawing/2014/main" id="{CDC0C06F-E1C3-E395-06D7-882E4D756125}"/>
              </a:ext>
            </a:extLst>
          </p:cNvPr>
          <p:cNvSpPr txBox="1"/>
          <p:nvPr/>
        </p:nvSpPr>
        <p:spPr>
          <a:xfrm>
            <a:off x="7242678" y="1756088"/>
            <a:ext cx="1318260" cy="1228725"/>
          </a:xfrm>
          <a:prstGeom prst="rect">
            <a:avLst/>
          </a:prstGeom>
        </p:spPr>
        <p:txBody>
          <a:bodyPr vert="horz" wrap="square" lIns="0" tIns="130810" rIns="0" bIns="0" rtlCol="0">
            <a:spAutoFit/>
          </a:bodyPr>
          <a:lstStyle/>
          <a:p>
            <a:pPr marL="12700" defTabSz="914400">
              <a:spcBef>
                <a:spcPts val="1030"/>
              </a:spcBef>
            </a:pPr>
            <a:r>
              <a:rPr b="1" kern="0" spc="-20">
                <a:solidFill>
                  <a:srgbClr val="020248"/>
                </a:solidFill>
                <a:latin typeface="Adelle Sans"/>
                <a:cs typeface="Adelle Sans"/>
              </a:rPr>
              <a:t>2007</a:t>
            </a:r>
            <a:endParaRPr kern="0">
              <a:solidFill>
                <a:sysClr val="windowText" lastClr="000000"/>
              </a:solidFill>
              <a:latin typeface="Adelle Sans"/>
              <a:cs typeface="Adelle Sans"/>
            </a:endParaRPr>
          </a:p>
          <a:p>
            <a:pPr marL="16510" marR="5080" defTabSz="914400">
              <a:spcBef>
                <a:spcPts val="620"/>
              </a:spcBef>
            </a:pPr>
            <a:r>
              <a:rPr sz="1200" kern="0">
                <a:solidFill>
                  <a:srgbClr val="5A5A88"/>
                </a:solidFill>
                <a:latin typeface="Proxima Nova Light" panose="02000506030000020004" pitchFamily="2" charset="0"/>
                <a:cs typeface="Proxima Nova"/>
              </a:rPr>
              <a:t>Realogy</a:t>
            </a:r>
            <a:r>
              <a:rPr sz="1200" kern="0" spc="-20">
                <a:solidFill>
                  <a:srgbClr val="5A5A88"/>
                </a:solidFill>
                <a:latin typeface="Proxima Nova Light" panose="02000506030000020004" pitchFamily="2" charset="0"/>
                <a:cs typeface="Proxima Nova"/>
              </a:rPr>
              <a:t> </a:t>
            </a:r>
            <a:r>
              <a:rPr sz="1200" kern="0">
                <a:solidFill>
                  <a:srgbClr val="5A5A88"/>
                </a:solidFill>
                <a:latin typeface="Proxima Nova Light" panose="02000506030000020004" pitchFamily="2" charset="0"/>
                <a:cs typeface="Proxima Nova"/>
              </a:rPr>
              <a:t>enters</a:t>
            </a:r>
            <a:r>
              <a:rPr sz="1200" kern="0" spc="-20">
                <a:solidFill>
                  <a:srgbClr val="5A5A88"/>
                </a:solidFill>
                <a:latin typeface="Proxima Nova Light" panose="02000506030000020004" pitchFamily="2" charset="0"/>
                <a:cs typeface="Proxima Nova"/>
              </a:rPr>
              <a:t> into </a:t>
            </a:r>
            <a:r>
              <a:rPr sz="1200" kern="0">
                <a:solidFill>
                  <a:srgbClr val="5A5A88"/>
                </a:solidFill>
                <a:latin typeface="Proxima Nova Light" panose="02000506030000020004" pitchFamily="2" charset="0"/>
                <a:cs typeface="Proxima Nova"/>
              </a:rPr>
              <a:t>long-term </a:t>
            </a:r>
            <a:r>
              <a:rPr sz="1200" kern="0" spc="-10">
                <a:solidFill>
                  <a:srgbClr val="5A5A88"/>
                </a:solidFill>
                <a:latin typeface="Proxima Nova Light" panose="02000506030000020004" pitchFamily="2" charset="0"/>
                <a:cs typeface="Proxima Nova"/>
              </a:rPr>
              <a:t>license </a:t>
            </a:r>
            <a:r>
              <a:rPr sz="1200" kern="0">
                <a:solidFill>
                  <a:srgbClr val="5A5A88"/>
                </a:solidFill>
                <a:latin typeface="Proxima Nova Light" panose="02000506030000020004" pitchFamily="2" charset="0"/>
                <a:cs typeface="Proxima Nova"/>
              </a:rPr>
              <a:t>agreement</a:t>
            </a:r>
            <a:r>
              <a:rPr sz="1200" kern="0" spc="-40">
                <a:solidFill>
                  <a:srgbClr val="5A5A88"/>
                </a:solidFill>
                <a:latin typeface="Proxima Nova Light" panose="02000506030000020004" pitchFamily="2" charset="0"/>
                <a:cs typeface="Proxima Nova"/>
              </a:rPr>
              <a:t> </a:t>
            </a:r>
            <a:r>
              <a:rPr sz="1200" kern="0" spc="-25">
                <a:solidFill>
                  <a:srgbClr val="5A5A88"/>
                </a:solidFill>
                <a:latin typeface="Proxima Nova Light" panose="02000506030000020004" pitchFamily="2" charset="0"/>
                <a:cs typeface="Proxima Nova"/>
              </a:rPr>
              <a:t>for </a:t>
            </a:r>
            <a:r>
              <a:rPr sz="1200" kern="0">
                <a:solidFill>
                  <a:srgbClr val="5A5A88"/>
                </a:solidFill>
                <a:latin typeface="Proxima Nova Light" panose="02000506030000020004" pitchFamily="2" charset="0"/>
                <a:cs typeface="Proxima Nova"/>
              </a:rPr>
              <a:t>BHGRE</a:t>
            </a:r>
            <a:r>
              <a:rPr sz="1200" kern="0" spc="-5">
                <a:solidFill>
                  <a:srgbClr val="5A5A88"/>
                </a:solidFill>
                <a:latin typeface="Proxima Nova Light" panose="02000506030000020004" pitchFamily="2" charset="0"/>
                <a:cs typeface="Proxima Nova"/>
              </a:rPr>
              <a:t> </a:t>
            </a:r>
            <a:r>
              <a:rPr sz="1200" kern="0">
                <a:solidFill>
                  <a:srgbClr val="5A5A88"/>
                </a:solidFill>
                <a:latin typeface="Proxima Nova Light" panose="02000506030000020004" pitchFamily="2" charset="0"/>
                <a:cs typeface="Proxima Nova"/>
              </a:rPr>
              <a:t>Real </a:t>
            </a:r>
            <a:r>
              <a:rPr sz="1200" kern="0" spc="-10">
                <a:solidFill>
                  <a:srgbClr val="5A5A88"/>
                </a:solidFill>
                <a:latin typeface="Proxima Nova Light" panose="02000506030000020004" pitchFamily="2" charset="0"/>
                <a:cs typeface="Proxima Nova"/>
              </a:rPr>
              <a:t>Estate</a:t>
            </a:r>
            <a:endParaRPr sz="1200" kern="0">
              <a:solidFill>
                <a:sysClr val="windowText" lastClr="000000"/>
              </a:solidFill>
              <a:latin typeface="Proxima Nova Light" panose="02000506030000020004" pitchFamily="2" charset="0"/>
              <a:cs typeface="Proxima Nova"/>
            </a:endParaRPr>
          </a:p>
        </p:txBody>
      </p:sp>
      <p:sp>
        <p:nvSpPr>
          <p:cNvPr id="99" name="object 34">
            <a:extLst>
              <a:ext uri="{FF2B5EF4-FFF2-40B4-BE49-F238E27FC236}">
                <a16:creationId xmlns:a16="http://schemas.microsoft.com/office/drawing/2014/main" id="{E67C235E-09AC-7D1E-07E8-549935F5A9F6}"/>
              </a:ext>
            </a:extLst>
          </p:cNvPr>
          <p:cNvSpPr txBox="1"/>
          <p:nvPr/>
        </p:nvSpPr>
        <p:spPr>
          <a:xfrm>
            <a:off x="8304834" y="4548437"/>
            <a:ext cx="1378585" cy="1228725"/>
          </a:xfrm>
          <a:prstGeom prst="rect">
            <a:avLst/>
          </a:prstGeom>
        </p:spPr>
        <p:txBody>
          <a:bodyPr vert="horz" wrap="square" lIns="0" tIns="130810" rIns="0" bIns="0" rtlCol="0">
            <a:spAutoFit/>
          </a:bodyPr>
          <a:lstStyle/>
          <a:p>
            <a:pPr marL="12700" defTabSz="914400">
              <a:spcBef>
                <a:spcPts val="1030"/>
              </a:spcBef>
            </a:pPr>
            <a:r>
              <a:rPr b="1" kern="0" spc="-20">
                <a:solidFill>
                  <a:srgbClr val="020248"/>
                </a:solidFill>
                <a:latin typeface="Adelle Sans"/>
                <a:cs typeface="Adelle Sans"/>
              </a:rPr>
              <a:t>2012</a:t>
            </a:r>
            <a:endParaRPr kern="0">
              <a:solidFill>
                <a:sysClr val="windowText" lastClr="000000"/>
              </a:solidFill>
              <a:latin typeface="Adelle Sans"/>
              <a:cs typeface="Adelle Sans"/>
            </a:endParaRPr>
          </a:p>
          <a:p>
            <a:pPr marL="12700" marR="5080" defTabSz="914400">
              <a:spcBef>
                <a:spcPts val="620"/>
              </a:spcBef>
            </a:pPr>
            <a:r>
              <a:rPr sz="1200" kern="0">
                <a:solidFill>
                  <a:srgbClr val="5A5A88"/>
                </a:solidFill>
                <a:latin typeface="Proxima Nova Light" panose="02000506030000020004" pitchFamily="2" charset="0"/>
                <a:cs typeface="Proxima Nova"/>
              </a:rPr>
              <a:t>Realogy</a:t>
            </a:r>
            <a:r>
              <a:rPr sz="1200" kern="0" spc="-15">
                <a:solidFill>
                  <a:srgbClr val="5A5A88"/>
                </a:solidFill>
                <a:latin typeface="Proxima Nova Light" panose="02000506030000020004" pitchFamily="2" charset="0"/>
                <a:cs typeface="Proxima Nova"/>
              </a:rPr>
              <a:t> </a:t>
            </a:r>
            <a:r>
              <a:rPr sz="1200" kern="0">
                <a:solidFill>
                  <a:srgbClr val="5A5A88"/>
                </a:solidFill>
                <a:latin typeface="Proxima Nova Light" panose="02000506030000020004" pitchFamily="2" charset="0"/>
                <a:cs typeface="Proxima Nova"/>
              </a:rPr>
              <a:t>goes</a:t>
            </a:r>
            <a:r>
              <a:rPr sz="1200" kern="0" spc="-15">
                <a:solidFill>
                  <a:srgbClr val="5A5A88"/>
                </a:solidFill>
                <a:latin typeface="Proxima Nova Light" panose="02000506030000020004" pitchFamily="2" charset="0"/>
                <a:cs typeface="Proxima Nova"/>
              </a:rPr>
              <a:t> </a:t>
            </a:r>
            <a:r>
              <a:rPr sz="1200" kern="0" spc="-10">
                <a:solidFill>
                  <a:srgbClr val="5A5A88"/>
                </a:solidFill>
                <a:latin typeface="Proxima Nova Light" panose="02000506030000020004" pitchFamily="2" charset="0"/>
                <a:cs typeface="Proxima Nova"/>
              </a:rPr>
              <a:t>public </a:t>
            </a:r>
            <a:r>
              <a:rPr sz="1200" kern="0">
                <a:solidFill>
                  <a:srgbClr val="5A5A88"/>
                </a:solidFill>
                <a:latin typeface="Proxima Nova Light" panose="02000506030000020004" pitchFamily="2" charset="0"/>
                <a:cs typeface="Proxima Nova"/>
              </a:rPr>
              <a:t>and</a:t>
            </a:r>
            <a:r>
              <a:rPr sz="1200" kern="0" spc="-10">
                <a:solidFill>
                  <a:srgbClr val="5A5A88"/>
                </a:solidFill>
                <a:latin typeface="Proxima Nova Light" panose="02000506030000020004" pitchFamily="2" charset="0"/>
                <a:cs typeface="Proxima Nova"/>
              </a:rPr>
              <a:t> </a:t>
            </a:r>
            <a:r>
              <a:rPr sz="1200" kern="0">
                <a:solidFill>
                  <a:srgbClr val="5A5A88"/>
                </a:solidFill>
                <a:latin typeface="Proxima Nova Light" panose="02000506030000020004" pitchFamily="2" charset="0"/>
                <a:cs typeface="Proxima Nova"/>
              </a:rPr>
              <a:t>first named </a:t>
            </a:r>
            <a:r>
              <a:rPr sz="1200" kern="0" spc="-25">
                <a:solidFill>
                  <a:srgbClr val="5A5A88"/>
                </a:solidFill>
                <a:latin typeface="Proxima Nova Light" panose="02000506030000020004" pitchFamily="2" charset="0"/>
                <a:cs typeface="Proxima Nova"/>
              </a:rPr>
              <a:t>one </a:t>
            </a:r>
            <a:r>
              <a:rPr sz="1200" kern="0">
                <a:solidFill>
                  <a:srgbClr val="5A5A88"/>
                </a:solidFill>
                <a:latin typeface="Proxima Nova Light" panose="02000506030000020004" pitchFamily="2" charset="0"/>
                <a:cs typeface="Proxima Nova"/>
              </a:rPr>
              <a:t>of</a:t>
            </a:r>
            <a:r>
              <a:rPr sz="1200" kern="0" spc="-10">
                <a:solidFill>
                  <a:srgbClr val="5A5A88"/>
                </a:solidFill>
                <a:latin typeface="Proxima Nova Light" panose="02000506030000020004" pitchFamily="2" charset="0"/>
                <a:cs typeface="Proxima Nova"/>
              </a:rPr>
              <a:t> </a:t>
            </a:r>
            <a:r>
              <a:rPr sz="1200" kern="0">
                <a:solidFill>
                  <a:srgbClr val="5A5A88"/>
                </a:solidFill>
                <a:latin typeface="Proxima Nova Light" panose="02000506030000020004" pitchFamily="2" charset="0"/>
                <a:cs typeface="Proxima Nova"/>
              </a:rPr>
              <a:t>the</a:t>
            </a:r>
            <a:r>
              <a:rPr sz="1200" kern="0" spc="-5">
                <a:solidFill>
                  <a:srgbClr val="5A5A88"/>
                </a:solidFill>
                <a:latin typeface="Proxima Nova Light" panose="02000506030000020004" pitchFamily="2" charset="0"/>
                <a:cs typeface="Proxima Nova"/>
              </a:rPr>
              <a:t> </a:t>
            </a:r>
            <a:r>
              <a:rPr sz="1200" kern="0" spc="-10">
                <a:solidFill>
                  <a:srgbClr val="5A5A88"/>
                </a:solidFill>
                <a:latin typeface="Proxima Nova Light" panose="02000506030000020004" pitchFamily="2" charset="0"/>
                <a:cs typeface="Proxima Nova"/>
              </a:rPr>
              <a:t>World’s</a:t>
            </a:r>
            <a:r>
              <a:rPr sz="1200" kern="0" spc="-5">
                <a:solidFill>
                  <a:srgbClr val="5A5A88"/>
                </a:solidFill>
                <a:latin typeface="Proxima Nova Light" panose="02000506030000020004" pitchFamily="2" charset="0"/>
                <a:cs typeface="Proxima Nova"/>
              </a:rPr>
              <a:t> </a:t>
            </a:r>
            <a:r>
              <a:rPr sz="1200" kern="0" spc="-20">
                <a:solidFill>
                  <a:srgbClr val="5A5A88"/>
                </a:solidFill>
                <a:latin typeface="Proxima Nova Light" panose="02000506030000020004" pitchFamily="2" charset="0"/>
                <a:cs typeface="Proxima Nova"/>
              </a:rPr>
              <a:t>Most </a:t>
            </a:r>
            <a:r>
              <a:rPr sz="1200" kern="0">
                <a:solidFill>
                  <a:srgbClr val="5A5A88"/>
                </a:solidFill>
                <a:latin typeface="Proxima Nova Light" panose="02000506030000020004" pitchFamily="2" charset="0"/>
                <a:cs typeface="Proxima Nova"/>
              </a:rPr>
              <a:t>Ethical</a:t>
            </a:r>
            <a:r>
              <a:rPr sz="1200" kern="0" spc="-5">
                <a:solidFill>
                  <a:srgbClr val="5A5A88"/>
                </a:solidFill>
                <a:latin typeface="Proxima Nova Light" panose="02000506030000020004" pitchFamily="2" charset="0"/>
                <a:cs typeface="Proxima Nova"/>
              </a:rPr>
              <a:t> </a:t>
            </a:r>
            <a:r>
              <a:rPr sz="1200" kern="0" spc="-10">
                <a:solidFill>
                  <a:srgbClr val="5A5A88"/>
                </a:solidFill>
                <a:latin typeface="Proxima Nova Light" panose="02000506030000020004" pitchFamily="2" charset="0"/>
                <a:cs typeface="Proxima Nova"/>
              </a:rPr>
              <a:t>Companies</a:t>
            </a:r>
            <a:endParaRPr sz="1200" kern="0">
              <a:solidFill>
                <a:sysClr val="windowText" lastClr="000000"/>
              </a:solidFill>
              <a:latin typeface="Proxima Nova Light" panose="02000506030000020004" pitchFamily="2" charset="0"/>
              <a:cs typeface="Proxima Nova"/>
            </a:endParaRPr>
          </a:p>
        </p:txBody>
      </p:sp>
      <p:sp>
        <p:nvSpPr>
          <p:cNvPr id="100" name="object 35">
            <a:extLst>
              <a:ext uri="{FF2B5EF4-FFF2-40B4-BE49-F238E27FC236}">
                <a16:creationId xmlns:a16="http://schemas.microsoft.com/office/drawing/2014/main" id="{29866964-EF44-3EF2-E383-8CF999D52B23}"/>
              </a:ext>
            </a:extLst>
          </p:cNvPr>
          <p:cNvSpPr txBox="1"/>
          <p:nvPr/>
        </p:nvSpPr>
        <p:spPr>
          <a:xfrm>
            <a:off x="10455975" y="4517575"/>
            <a:ext cx="1466850" cy="1411605"/>
          </a:xfrm>
          <a:prstGeom prst="rect">
            <a:avLst/>
          </a:prstGeom>
        </p:spPr>
        <p:txBody>
          <a:bodyPr vert="horz" wrap="square" lIns="0" tIns="130810" rIns="0" bIns="0" rtlCol="0">
            <a:spAutoFit/>
          </a:bodyPr>
          <a:lstStyle/>
          <a:p>
            <a:pPr marL="12700" defTabSz="914400">
              <a:spcBef>
                <a:spcPts val="1030"/>
              </a:spcBef>
            </a:pPr>
            <a:r>
              <a:rPr b="1" kern="0" spc="-20">
                <a:solidFill>
                  <a:srgbClr val="020248"/>
                </a:solidFill>
                <a:latin typeface="Adelle Sans"/>
                <a:cs typeface="Adelle Sans"/>
              </a:rPr>
              <a:t>2020</a:t>
            </a:r>
            <a:endParaRPr kern="0">
              <a:solidFill>
                <a:sysClr val="windowText" lastClr="000000"/>
              </a:solidFill>
              <a:latin typeface="Adelle Sans"/>
              <a:cs typeface="Adelle Sans"/>
            </a:endParaRPr>
          </a:p>
          <a:p>
            <a:pPr marL="12700" marR="5080" defTabSz="914400">
              <a:spcBef>
                <a:spcPts val="620"/>
              </a:spcBef>
            </a:pPr>
            <a:r>
              <a:rPr sz="1200" kern="0">
                <a:solidFill>
                  <a:srgbClr val="5A5A88"/>
                </a:solidFill>
                <a:latin typeface="Proxima Nova Light" panose="02000506030000020004" pitchFamily="2" charset="0"/>
                <a:cs typeface="Proxima Nova"/>
              </a:rPr>
              <a:t>NRT </a:t>
            </a:r>
            <a:r>
              <a:rPr sz="1200" kern="0" spc="-10">
                <a:solidFill>
                  <a:srgbClr val="5A5A88"/>
                </a:solidFill>
                <a:latin typeface="Proxima Nova Light" panose="02000506030000020004" pitchFamily="2" charset="0"/>
                <a:cs typeface="Proxima Nova"/>
              </a:rPr>
              <a:t>becomes </a:t>
            </a:r>
            <a:r>
              <a:rPr sz="1200" kern="0">
                <a:solidFill>
                  <a:srgbClr val="5A5A88"/>
                </a:solidFill>
                <a:latin typeface="Proxima Nova Light" panose="02000506030000020004" pitchFamily="2" charset="0"/>
                <a:cs typeface="Proxima Nova"/>
              </a:rPr>
              <a:t>Realogy</a:t>
            </a:r>
            <a:r>
              <a:rPr sz="1200" kern="0" spc="-25">
                <a:solidFill>
                  <a:srgbClr val="5A5A88"/>
                </a:solidFill>
                <a:latin typeface="Proxima Nova Light" panose="02000506030000020004" pitchFamily="2" charset="0"/>
                <a:cs typeface="Proxima Nova"/>
              </a:rPr>
              <a:t> </a:t>
            </a:r>
            <a:r>
              <a:rPr sz="1200" kern="0" spc="-10">
                <a:solidFill>
                  <a:srgbClr val="5A5A88"/>
                </a:solidFill>
                <a:latin typeface="Proxima Nova Light" panose="02000506030000020004" pitchFamily="2" charset="0"/>
                <a:cs typeface="Proxima Nova"/>
              </a:rPr>
              <a:t>Brokerage </a:t>
            </a:r>
            <a:r>
              <a:rPr sz="1200" kern="0">
                <a:solidFill>
                  <a:srgbClr val="5A5A88"/>
                </a:solidFill>
                <a:latin typeface="Proxima Nova Light" panose="02000506030000020004" pitchFamily="2" charset="0"/>
                <a:cs typeface="Proxima Nova"/>
              </a:rPr>
              <a:t>Group,</a:t>
            </a:r>
            <a:r>
              <a:rPr sz="1200" kern="0" spc="-15">
                <a:solidFill>
                  <a:srgbClr val="5A5A88"/>
                </a:solidFill>
                <a:latin typeface="Proxima Nova Light" panose="02000506030000020004" pitchFamily="2" charset="0"/>
                <a:cs typeface="Proxima Nova"/>
              </a:rPr>
              <a:t> </a:t>
            </a:r>
            <a:r>
              <a:rPr sz="1200" kern="0">
                <a:solidFill>
                  <a:srgbClr val="5A5A88"/>
                </a:solidFill>
                <a:latin typeface="Proxima Nova Light" panose="02000506030000020004" pitchFamily="2" charset="0"/>
                <a:cs typeface="Proxima Nova"/>
              </a:rPr>
              <a:t>Title</a:t>
            </a:r>
            <a:r>
              <a:rPr sz="1200" kern="0" spc="-15">
                <a:solidFill>
                  <a:srgbClr val="5A5A88"/>
                </a:solidFill>
                <a:latin typeface="Proxima Nova Light" panose="02000506030000020004" pitchFamily="2" charset="0"/>
                <a:cs typeface="Proxima Nova"/>
              </a:rPr>
              <a:t> </a:t>
            </a:r>
            <a:r>
              <a:rPr sz="1200" kern="0" spc="-10">
                <a:solidFill>
                  <a:srgbClr val="5A5A88"/>
                </a:solidFill>
                <a:latin typeface="Proxima Nova Light" panose="02000506030000020004" pitchFamily="2" charset="0"/>
                <a:cs typeface="Proxima Nova"/>
              </a:rPr>
              <a:t>Resource </a:t>
            </a:r>
            <a:r>
              <a:rPr sz="1200" kern="0">
                <a:solidFill>
                  <a:srgbClr val="5A5A88"/>
                </a:solidFill>
                <a:latin typeface="Proxima Nova Light" panose="02000506030000020004" pitchFamily="2" charset="0"/>
                <a:cs typeface="Proxima Nova"/>
              </a:rPr>
              <a:t>Group</a:t>
            </a:r>
            <a:r>
              <a:rPr sz="1200" kern="0" spc="-15">
                <a:solidFill>
                  <a:srgbClr val="5A5A88"/>
                </a:solidFill>
                <a:latin typeface="Proxima Nova Light" panose="02000506030000020004" pitchFamily="2" charset="0"/>
                <a:cs typeface="Proxima Nova"/>
              </a:rPr>
              <a:t> </a:t>
            </a:r>
            <a:r>
              <a:rPr sz="1200" kern="0" spc="-10">
                <a:solidFill>
                  <a:srgbClr val="5A5A88"/>
                </a:solidFill>
                <a:latin typeface="Proxima Nova Light" panose="02000506030000020004" pitchFamily="2" charset="0"/>
                <a:cs typeface="Proxima Nova"/>
              </a:rPr>
              <a:t>becomes </a:t>
            </a:r>
            <a:r>
              <a:rPr sz="1200" kern="0">
                <a:solidFill>
                  <a:srgbClr val="5A5A88"/>
                </a:solidFill>
                <a:latin typeface="Proxima Nova Light" panose="02000506030000020004" pitchFamily="2" charset="0"/>
                <a:cs typeface="Proxima Nova"/>
              </a:rPr>
              <a:t>Realogy</a:t>
            </a:r>
            <a:r>
              <a:rPr sz="1200" kern="0" spc="-10">
                <a:solidFill>
                  <a:srgbClr val="5A5A88"/>
                </a:solidFill>
                <a:latin typeface="Proxima Nova Light" panose="02000506030000020004" pitchFamily="2" charset="0"/>
                <a:cs typeface="Proxima Nova"/>
              </a:rPr>
              <a:t> </a:t>
            </a:r>
            <a:r>
              <a:rPr sz="1200" kern="0">
                <a:solidFill>
                  <a:srgbClr val="5A5A88"/>
                </a:solidFill>
                <a:latin typeface="Proxima Nova Light" panose="02000506030000020004" pitchFamily="2" charset="0"/>
                <a:cs typeface="Proxima Nova"/>
              </a:rPr>
              <a:t>Title</a:t>
            </a:r>
            <a:r>
              <a:rPr sz="1200" kern="0" spc="-10">
                <a:solidFill>
                  <a:srgbClr val="5A5A88"/>
                </a:solidFill>
                <a:latin typeface="Proxima Nova Light" panose="02000506030000020004" pitchFamily="2" charset="0"/>
                <a:cs typeface="Proxima Nova"/>
              </a:rPr>
              <a:t> Group</a:t>
            </a:r>
            <a:endParaRPr sz="1200" kern="0">
              <a:solidFill>
                <a:sysClr val="windowText" lastClr="000000"/>
              </a:solidFill>
              <a:latin typeface="Proxima Nova Light" panose="02000506030000020004" pitchFamily="2" charset="0"/>
              <a:cs typeface="Proxima Nova"/>
            </a:endParaRPr>
          </a:p>
        </p:txBody>
      </p:sp>
      <p:sp>
        <p:nvSpPr>
          <p:cNvPr id="101" name="object 36">
            <a:extLst>
              <a:ext uri="{FF2B5EF4-FFF2-40B4-BE49-F238E27FC236}">
                <a16:creationId xmlns:a16="http://schemas.microsoft.com/office/drawing/2014/main" id="{3883529D-33ED-160D-A866-348AB4D4B10B}"/>
              </a:ext>
            </a:extLst>
          </p:cNvPr>
          <p:cNvSpPr txBox="1"/>
          <p:nvPr/>
        </p:nvSpPr>
        <p:spPr>
          <a:xfrm>
            <a:off x="12598176" y="4550723"/>
            <a:ext cx="1311910" cy="862965"/>
          </a:xfrm>
          <a:prstGeom prst="rect">
            <a:avLst/>
          </a:prstGeom>
        </p:spPr>
        <p:txBody>
          <a:bodyPr vert="horz" wrap="square" lIns="0" tIns="130810" rIns="0" bIns="0" rtlCol="0">
            <a:spAutoFit/>
          </a:bodyPr>
          <a:lstStyle/>
          <a:p>
            <a:pPr marL="12700" defTabSz="914400">
              <a:spcBef>
                <a:spcPts val="1030"/>
              </a:spcBef>
            </a:pPr>
            <a:r>
              <a:rPr b="1" kern="0" spc="-20">
                <a:solidFill>
                  <a:srgbClr val="020248"/>
                </a:solidFill>
                <a:latin typeface="Adelle Sans"/>
                <a:cs typeface="Adelle Sans"/>
              </a:rPr>
              <a:t>2022</a:t>
            </a:r>
            <a:endParaRPr kern="0">
              <a:solidFill>
                <a:sysClr val="windowText" lastClr="000000"/>
              </a:solidFill>
              <a:latin typeface="Adelle Sans"/>
              <a:cs typeface="Adelle Sans"/>
            </a:endParaRPr>
          </a:p>
          <a:p>
            <a:pPr marL="12700" marR="5080" defTabSz="914400">
              <a:spcBef>
                <a:spcPts val="620"/>
              </a:spcBef>
            </a:pPr>
            <a:r>
              <a:rPr sz="1200" kern="0">
                <a:solidFill>
                  <a:srgbClr val="5A5A88"/>
                </a:solidFill>
                <a:latin typeface="Proxima Nova Light" panose="02000506030000020004" pitchFamily="2" charset="0"/>
                <a:cs typeface="Proxima Nova"/>
              </a:rPr>
              <a:t>Realogy</a:t>
            </a:r>
            <a:r>
              <a:rPr sz="1200" kern="0" spc="-25">
                <a:solidFill>
                  <a:srgbClr val="5A5A88"/>
                </a:solidFill>
                <a:latin typeface="Proxima Nova Light" panose="02000506030000020004" pitchFamily="2" charset="0"/>
                <a:cs typeface="Proxima Nova"/>
              </a:rPr>
              <a:t> </a:t>
            </a:r>
            <a:r>
              <a:rPr sz="1200" kern="0" spc="-10">
                <a:solidFill>
                  <a:srgbClr val="5A5A88"/>
                </a:solidFill>
                <a:latin typeface="Proxima Nova Light" panose="02000506030000020004" pitchFamily="2" charset="0"/>
                <a:cs typeface="Proxima Nova"/>
              </a:rPr>
              <a:t>transforms </a:t>
            </a:r>
            <a:r>
              <a:rPr sz="1200" kern="0">
                <a:solidFill>
                  <a:srgbClr val="5A5A88"/>
                </a:solidFill>
                <a:latin typeface="Proxima Nova Light" panose="02000506030000020004" pitchFamily="2" charset="0"/>
                <a:cs typeface="Proxima Nova"/>
              </a:rPr>
              <a:t>to</a:t>
            </a:r>
            <a:r>
              <a:rPr sz="1200" kern="0" spc="-15">
                <a:solidFill>
                  <a:srgbClr val="5A5A88"/>
                </a:solidFill>
                <a:latin typeface="Proxima Nova Light" panose="02000506030000020004" pitchFamily="2" charset="0"/>
                <a:cs typeface="Proxima Nova"/>
              </a:rPr>
              <a:t> </a:t>
            </a:r>
            <a:r>
              <a:rPr sz="1200" kern="0" spc="-10">
                <a:solidFill>
                  <a:srgbClr val="5A5A88"/>
                </a:solidFill>
                <a:latin typeface="Proxima Nova Light" panose="02000506030000020004" pitchFamily="2" charset="0"/>
                <a:cs typeface="Proxima Nova"/>
              </a:rPr>
              <a:t>Anywhere</a:t>
            </a:r>
            <a:endParaRPr sz="1200" kern="0">
              <a:solidFill>
                <a:sysClr val="windowText" lastClr="000000"/>
              </a:solidFill>
              <a:latin typeface="Proxima Nova Light" panose="02000506030000020004" pitchFamily="2" charset="0"/>
              <a:cs typeface="Proxima Nova"/>
            </a:endParaRPr>
          </a:p>
        </p:txBody>
      </p:sp>
      <p:sp>
        <p:nvSpPr>
          <p:cNvPr id="102" name="object 37">
            <a:extLst>
              <a:ext uri="{FF2B5EF4-FFF2-40B4-BE49-F238E27FC236}">
                <a16:creationId xmlns:a16="http://schemas.microsoft.com/office/drawing/2014/main" id="{75555B85-FD43-36AB-82BE-6607428E187B}"/>
              </a:ext>
            </a:extLst>
          </p:cNvPr>
          <p:cNvSpPr txBox="1"/>
          <p:nvPr/>
        </p:nvSpPr>
        <p:spPr>
          <a:xfrm>
            <a:off x="1869676" y="4548437"/>
            <a:ext cx="1112520" cy="1045844"/>
          </a:xfrm>
          <a:prstGeom prst="rect">
            <a:avLst/>
          </a:prstGeom>
        </p:spPr>
        <p:txBody>
          <a:bodyPr vert="horz" wrap="square" lIns="0" tIns="130810" rIns="0" bIns="0" rtlCol="0">
            <a:spAutoFit/>
          </a:bodyPr>
          <a:lstStyle/>
          <a:p>
            <a:pPr marL="12700" defTabSz="914400">
              <a:spcBef>
                <a:spcPts val="1030"/>
              </a:spcBef>
            </a:pPr>
            <a:r>
              <a:rPr b="1" kern="0" spc="-20">
                <a:solidFill>
                  <a:srgbClr val="020248"/>
                </a:solidFill>
                <a:latin typeface="Adelle Sans"/>
                <a:cs typeface="Adelle Sans"/>
              </a:rPr>
              <a:t>1996</a:t>
            </a:r>
            <a:endParaRPr kern="0">
              <a:solidFill>
                <a:sysClr val="windowText" lastClr="000000"/>
              </a:solidFill>
              <a:latin typeface="Adelle Sans"/>
              <a:cs typeface="Adelle Sans"/>
            </a:endParaRPr>
          </a:p>
          <a:p>
            <a:pPr marL="12700" marR="5080" defTabSz="914400">
              <a:spcBef>
                <a:spcPts val="620"/>
              </a:spcBef>
            </a:pPr>
            <a:r>
              <a:rPr sz="1200" kern="0">
                <a:solidFill>
                  <a:srgbClr val="5A5A88"/>
                </a:solidFill>
                <a:latin typeface="Proxima Nova Light" panose="02000506030000020004" pitchFamily="2" charset="0"/>
                <a:cs typeface="Proxima Nova"/>
              </a:rPr>
              <a:t>HFS </a:t>
            </a:r>
            <a:r>
              <a:rPr sz="1200" kern="0" spc="-10">
                <a:solidFill>
                  <a:srgbClr val="5A5A88"/>
                </a:solidFill>
                <a:latin typeface="Proxima Nova Light" panose="02000506030000020004" pitchFamily="2" charset="0"/>
                <a:cs typeface="Proxima Nova"/>
              </a:rPr>
              <a:t>acquires </a:t>
            </a:r>
            <a:r>
              <a:rPr sz="1200" kern="0">
                <a:solidFill>
                  <a:srgbClr val="5A5A88"/>
                </a:solidFill>
                <a:latin typeface="Proxima Nova Light" panose="02000506030000020004" pitchFamily="2" charset="0"/>
                <a:cs typeface="Proxima Nova"/>
              </a:rPr>
              <a:t>ERA</a:t>
            </a:r>
            <a:r>
              <a:rPr sz="1200" kern="0" spc="25">
                <a:solidFill>
                  <a:srgbClr val="5A5A88"/>
                </a:solidFill>
                <a:latin typeface="Proxima Nova Light" panose="02000506030000020004" pitchFamily="2" charset="0"/>
                <a:cs typeface="Proxima Nova"/>
              </a:rPr>
              <a:t> </a:t>
            </a:r>
            <a:r>
              <a:rPr sz="1200" kern="0" spc="-25">
                <a:solidFill>
                  <a:srgbClr val="5A5A88"/>
                </a:solidFill>
                <a:latin typeface="Proxima Nova Light" panose="02000506030000020004" pitchFamily="2" charset="0"/>
                <a:cs typeface="Proxima Nova"/>
              </a:rPr>
              <a:t>and </a:t>
            </a:r>
            <a:r>
              <a:rPr sz="1200" kern="0">
                <a:solidFill>
                  <a:srgbClr val="5A5A88"/>
                </a:solidFill>
                <a:latin typeface="Proxima Nova Light" panose="02000506030000020004" pitchFamily="2" charset="0"/>
                <a:cs typeface="Proxima Nova"/>
              </a:rPr>
              <a:t>Coldwell</a:t>
            </a:r>
            <a:r>
              <a:rPr sz="1200" kern="0" spc="-25">
                <a:solidFill>
                  <a:srgbClr val="5A5A88"/>
                </a:solidFill>
                <a:latin typeface="Proxima Nova Light" panose="02000506030000020004" pitchFamily="2" charset="0"/>
                <a:cs typeface="Proxima Nova"/>
              </a:rPr>
              <a:t> </a:t>
            </a:r>
            <a:r>
              <a:rPr sz="1200" kern="0" spc="-10">
                <a:solidFill>
                  <a:srgbClr val="5A5A88"/>
                </a:solidFill>
                <a:latin typeface="Proxima Nova Light" panose="02000506030000020004" pitchFamily="2" charset="0"/>
                <a:cs typeface="Proxima Nova"/>
              </a:rPr>
              <a:t>Banker</a:t>
            </a:r>
            <a:endParaRPr sz="1200" kern="0">
              <a:solidFill>
                <a:sysClr val="windowText" lastClr="000000"/>
              </a:solidFill>
              <a:latin typeface="Proxima Nova Light" panose="02000506030000020004" pitchFamily="2" charset="0"/>
              <a:cs typeface="Proxima Nova"/>
            </a:endParaRPr>
          </a:p>
        </p:txBody>
      </p:sp>
      <p:sp>
        <p:nvSpPr>
          <p:cNvPr id="103" name="object 38">
            <a:extLst>
              <a:ext uri="{FF2B5EF4-FFF2-40B4-BE49-F238E27FC236}">
                <a16:creationId xmlns:a16="http://schemas.microsoft.com/office/drawing/2014/main" id="{AEF4CD18-5921-4258-2F6B-23D2F460B737}"/>
              </a:ext>
            </a:extLst>
          </p:cNvPr>
          <p:cNvSpPr txBox="1"/>
          <p:nvPr/>
        </p:nvSpPr>
        <p:spPr>
          <a:xfrm>
            <a:off x="4028847" y="4548437"/>
            <a:ext cx="1198245" cy="1045844"/>
          </a:xfrm>
          <a:prstGeom prst="rect">
            <a:avLst/>
          </a:prstGeom>
        </p:spPr>
        <p:txBody>
          <a:bodyPr vert="horz" wrap="square" lIns="0" tIns="130810" rIns="0" bIns="0" rtlCol="0">
            <a:spAutoFit/>
          </a:bodyPr>
          <a:lstStyle/>
          <a:p>
            <a:pPr marL="12700" defTabSz="914400">
              <a:spcBef>
                <a:spcPts val="1030"/>
              </a:spcBef>
            </a:pPr>
            <a:r>
              <a:rPr b="1" kern="0" spc="-20">
                <a:solidFill>
                  <a:srgbClr val="020248"/>
                </a:solidFill>
                <a:latin typeface="Adelle Sans"/>
                <a:cs typeface="Adelle Sans"/>
              </a:rPr>
              <a:t>2001</a:t>
            </a:r>
            <a:endParaRPr kern="0">
              <a:solidFill>
                <a:sysClr val="windowText" lastClr="000000"/>
              </a:solidFill>
              <a:latin typeface="Adelle Sans"/>
              <a:cs typeface="Adelle Sans"/>
            </a:endParaRPr>
          </a:p>
          <a:p>
            <a:pPr marL="12700" marR="5080" defTabSz="914400">
              <a:spcBef>
                <a:spcPts val="620"/>
              </a:spcBef>
            </a:pPr>
            <a:r>
              <a:rPr sz="1200" kern="0">
                <a:solidFill>
                  <a:srgbClr val="5A5A88"/>
                </a:solidFill>
                <a:latin typeface="Proxima Nova Light" panose="02000506030000020004" pitchFamily="2" charset="0"/>
                <a:cs typeface="Proxima Nova"/>
              </a:rPr>
              <a:t>Cendant</a:t>
            </a:r>
            <a:r>
              <a:rPr sz="1200" kern="0" spc="-20">
                <a:solidFill>
                  <a:srgbClr val="5A5A88"/>
                </a:solidFill>
                <a:latin typeface="Proxima Nova Light" panose="02000506030000020004" pitchFamily="2" charset="0"/>
                <a:cs typeface="Proxima Nova"/>
              </a:rPr>
              <a:t> </a:t>
            </a:r>
            <a:r>
              <a:rPr sz="1200" kern="0" spc="-10">
                <a:solidFill>
                  <a:srgbClr val="5A5A88"/>
                </a:solidFill>
                <a:latin typeface="Proxima Nova Light" panose="02000506030000020004" pitchFamily="2" charset="0"/>
                <a:cs typeface="Proxima Nova"/>
              </a:rPr>
              <a:t>acquires </a:t>
            </a:r>
            <a:r>
              <a:rPr sz="1200" kern="0">
                <a:solidFill>
                  <a:srgbClr val="5A5A88"/>
                </a:solidFill>
                <a:latin typeface="Proxima Nova Light" panose="02000506030000020004" pitchFamily="2" charset="0"/>
                <a:cs typeface="Proxima Nova"/>
              </a:rPr>
              <a:t>The</a:t>
            </a:r>
            <a:r>
              <a:rPr sz="1200" kern="0" spc="-25">
                <a:solidFill>
                  <a:srgbClr val="5A5A88"/>
                </a:solidFill>
                <a:latin typeface="Proxima Nova Light" panose="02000506030000020004" pitchFamily="2" charset="0"/>
                <a:cs typeface="Proxima Nova"/>
              </a:rPr>
              <a:t> </a:t>
            </a:r>
            <a:r>
              <a:rPr sz="1200" kern="0" spc="-10">
                <a:solidFill>
                  <a:srgbClr val="5A5A88"/>
                </a:solidFill>
                <a:latin typeface="Proxima Nova Light" panose="02000506030000020004" pitchFamily="2" charset="0"/>
                <a:cs typeface="Proxima Nova"/>
              </a:rPr>
              <a:t>Corcoran Group</a:t>
            </a:r>
            <a:endParaRPr sz="1200" kern="0">
              <a:solidFill>
                <a:sysClr val="windowText" lastClr="000000"/>
              </a:solidFill>
              <a:latin typeface="Proxima Nova Light" panose="02000506030000020004" pitchFamily="2" charset="0"/>
              <a:cs typeface="Proxima Nova"/>
            </a:endParaRPr>
          </a:p>
        </p:txBody>
      </p:sp>
      <p:sp>
        <p:nvSpPr>
          <p:cNvPr id="104" name="object 39">
            <a:extLst>
              <a:ext uri="{FF2B5EF4-FFF2-40B4-BE49-F238E27FC236}">
                <a16:creationId xmlns:a16="http://schemas.microsoft.com/office/drawing/2014/main" id="{720B6680-8FDD-47CC-B6B3-6D62DCEC405B}"/>
              </a:ext>
            </a:extLst>
          </p:cNvPr>
          <p:cNvSpPr txBox="1"/>
          <p:nvPr/>
        </p:nvSpPr>
        <p:spPr>
          <a:xfrm>
            <a:off x="6179474" y="4548437"/>
            <a:ext cx="1379855" cy="1228725"/>
          </a:xfrm>
          <a:prstGeom prst="rect">
            <a:avLst/>
          </a:prstGeom>
        </p:spPr>
        <p:txBody>
          <a:bodyPr vert="horz" wrap="square" lIns="0" tIns="130810" rIns="0" bIns="0" rtlCol="0">
            <a:spAutoFit/>
          </a:bodyPr>
          <a:lstStyle/>
          <a:p>
            <a:pPr marL="12700" defTabSz="914400">
              <a:spcBef>
                <a:spcPts val="1030"/>
              </a:spcBef>
            </a:pPr>
            <a:r>
              <a:rPr b="1" kern="0" spc="-20">
                <a:solidFill>
                  <a:srgbClr val="020248"/>
                </a:solidFill>
                <a:latin typeface="Adelle Sans"/>
                <a:cs typeface="Adelle Sans"/>
              </a:rPr>
              <a:t>2006</a:t>
            </a:r>
            <a:endParaRPr kern="0">
              <a:solidFill>
                <a:sysClr val="windowText" lastClr="000000"/>
              </a:solidFill>
              <a:latin typeface="Adelle Sans"/>
              <a:cs typeface="Adelle Sans"/>
            </a:endParaRPr>
          </a:p>
          <a:p>
            <a:pPr marL="12700" marR="165100" defTabSz="914400">
              <a:spcBef>
                <a:spcPts val="620"/>
              </a:spcBef>
            </a:pPr>
            <a:r>
              <a:rPr sz="1200" kern="0">
                <a:solidFill>
                  <a:srgbClr val="5A5A88"/>
                </a:solidFill>
                <a:latin typeface="Proxima Nova Light" panose="02000506030000020004" pitchFamily="2" charset="0"/>
                <a:cs typeface="Proxima Nova"/>
              </a:rPr>
              <a:t>Realogy</a:t>
            </a:r>
            <a:r>
              <a:rPr sz="1200" kern="0" spc="-25">
                <a:solidFill>
                  <a:srgbClr val="5A5A88"/>
                </a:solidFill>
                <a:latin typeface="Proxima Nova Light" panose="02000506030000020004" pitchFamily="2" charset="0"/>
                <a:cs typeface="Proxima Nova"/>
              </a:rPr>
              <a:t> </a:t>
            </a:r>
            <a:r>
              <a:rPr sz="1200" kern="0" spc="-10">
                <a:solidFill>
                  <a:srgbClr val="5A5A88"/>
                </a:solidFill>
                <a:latin typeface="Proxima Nova Light" panose="02000506030000020004" pitchFamily="2" charset="0"/>
                <a:cs typeface="Proxima Nova"/>
              </a:rPr>
              <a:t>becomes </a:t>
            </a:r>
            <a:r>
              <a:rPr sz="1200" kern="0">
                <a:solidFill>
                  <a:srgbClr val="5A5A88"/>
                </a:solidFill>
                <a:latin typeface="Proxima Nova Light" panose="02000506030000020004" pitchFamily="2" charset="0"/>
                <a:cs typeface="Proxima Nova"/>
              </a:rPr>
              <a:t>a</a:t>
            </a:r>
            <a:r>
              <a:rPr sz="1200" kern="0" spc="40">
                <a:solidFill>
                  <a:srgbClr val="5A5A88"/>
                </a:solidFill>
                <a:latin typeface="Proxima Nova Light" panose="02000506030000020004" pitchFamily="2" charset="0"/>
                <a:cs typeface="Proxima Nova"/>
              </a:rPr>
              <a:t> </a:t>
            </a:r>
            <a:r>
              <a:rPr sz="1200" kern="0">
                <a:solidFill>
                  <a:srgbClr val="5A5A88"/>
                </a:solidFill>
                <a:latin typeface="Proxima Nova Light" panose="02000506030000020004" pitchFamily="2" charset="0"/>
                <a:cs typeface="Proxima Nova"/>
              </a:rPr>
              <a:t>stand-</a:t>
            </a:r>
            <a:r>
              <a:rPr sz="1200" kern="0" spc="-10">
                <a:solidFill>
                  <a:srgbClr val="5A5A88"/>
                </a:solidFill>
                <a:latin typeface="Proxima Nova Light" panose="02000506030000020004" pitchFamily="2" charset="0"/>
                <a:cs typeface="Proxima Nova"/>
              </a:rPr>
              <a:t>alone</a:t>
            </a:r>
            <a:endParaRPr sz="1200" kern="0">
              <a:solidFill>
                <a:sysClr val="windowText" lastClr="000000"/>
              </a:solidFill>
              <a:latin typeface="Proxima Nova Light" panose="02000506030000020004" pitchFamily="2" charset="0"/>
              <a:cs typeface="Proxima Nova"/>
            </a:endParaRPr>
          </a:p>
          <a:p>
            <a:pPr marL="12700" marR="5080" defTabSz="914400"/>
            <a:r>
              <a:rPr sz="1200" kern="0">
                <a:solidFill>
                  <a:srgbClr val="5A5A88"/>
                </a:solidFill>
                <a:latin typeface="Proxima Nova Light" panose="02000506030000020004" pitchFamily="2" charset="0"/>
                <a:cs typeface="Proxima Nova"/>
              </a:rPr>
              <a:t>company</a:t>
            </a:r>
            <a:r>
              <a:rPr sz="1200" kern="0" spc="-40">
                <a:solidFill>
                  <a:srgbClr val="5A5A88"/>
                </a:solidFill>
                <a:latin typeface="Proxima Nova Light" panose="02000506030000020004" pitchFamily="2" charset="0"/>
                <a:cs typeface="Proxima Nova"/>
              </a:rPr>
              <a:t> </a:t>
            </a:r>
            <a:r>
              <a:rPr sz="1200" kern="0">
                <a:solidFill>
                  <a:srgbClr val="5A5A88"/>
                </a:solidFill>
                <a:latin typeface="Proxima Nova Light" panose="02000506030000020004" pitchFamily="2" charset="0"/>
                <a:cs typeface="Proxima Nova"/>
              </a:rPr>
              <a:t>upon</a:t>
            </a:r>
            <a:r>
              <a:rPr sz="1200" kern="0" spc="-25">
                <a:solidFill>
                  <a:srgbClr val="5A5A88"/>
                </a:solidFill>
                <a:latin typeface="Proxima Nova Light" panose="02000506030000020004" pitchFamily="2" charset="0"/>
                <a:cs typeface="Proxima Nova"/>
              </a:rPr>
              <a:t> </a:t>
            </a:r>
            <a:r>
              <a:rPr sz="1200" kern="0" spc="-10">
                <a:solidFill>
                  <a:srgbClr val="5A5A88"/>
                </a:solidFill>
                <a:latin typeface="Proxima Nova Light" panose="02000506030000020004" pitchFamily="2" charset="0"/>
                <a:cs typeface="Proxima Nova"/>
              </a:rPr>
              <a:t>spin- </a:t>
            </a:r>
            <a:r>
              <a:rPr sz="1200" kern="0">
                <a:solidFill>
                  <a:srgbClr val="5A5A88"/>
                </a:solidFill>
                <a:latin typeface="Proxima Nova Light" panose="02000506030000020004" pitchFamily="2" charset="0"/>
                <a:cs typeface="Proxima Nova"/>
              </a:rPr>
              <a:t>off</a:t>
            </a:r>
            <a:r>
              <a:rPr sz="1200" kern="0" spc="-15">
                <a:solidFill>
                  <a:srgbClr val="5A5A88"/>
                </a:solidFill>
                <a:latin typeface="Proxima Nova Light" panose="02000506030000020004" pitchFamily="2" charset="0"/>
                <a:cs typeface="Proxima Nova"/>
              </a:rPr>
              <a:t> </a:t>
            </a:r>
            <a:r>
              <a:rPr sz="1200" kern="0">
                <a:solidFill>
                  <a:srgbClr val="5A5A88"/>
                </a:solidFill>
                <a:latin typeface="Proxima Nova Light" panose="02000506030000020004" pitchFamily="2" charset="0"/>
                <a:cs typeface="Proxima Nova"/>
              </a:rPr>
              <a:t>from</a:t>
            </a:r>
            <a:r>
              <a:rPr sz="1200" kern="0" spc="-10">
                <a:solidFill>
                  <a:srgbClr val="5A5A88"/>
                </a:solidFill>
                <a:latin typeface="Proxima Nova Light" panose="02000506030000020004" pitchFamily="2" charset="0"/>
                <a:cs typeface="Proxima Nova"/>
              </a:rPr>
              <a:t> Cendant</a:t>
            </a:r>
            <a:endParaRPr sz="1200" kern="0">
              <a:solidFill>
                <a:sysClr val="windowText" lastClr="000000"/>
              </a:solidFill>
              <a:latin typeface="Proxima Nova Light" panose="02000506030000020004" pitchFamily="2" charset="0"/>
              <a:cs typeface="Proxima Nova"/>
            </a:endParaRPr>
          </a:p>
        </p:txBody>
      </p:sp>
      <p:sp>
        <p:nvSpPr>
          <p:cNvPr id="105" name="object 40">
            <a:extLst>
              <a:ext uri="{FF2B5EF4-FFF2-40B4-BE49-F238E27FC236}">
                <a16:creationId xmlns:a16="http://schemas.microsoft.com/office/drawing/2014/main" id="{32D35806-006F-16DB-F833-A49F1443F489}"/>
              </a:ext>
            </a:extLst>
          </p:cNvPr>
          <p:cNvSpPr txBox="1"/>
          <p:nvPr/>
        </p:nvSpPr>
        <p:spPr>
          <a:xfrm>
            <a:off x="9387331" y="1756088"/>
            <a:ext cx="1073785" cy="862965"/>
          </a:xfrm>
          <a:prstGeom prst="rect">
            <a:avLst/>
          </a:prstGeom>
        </p:spPr>
        <p:txBody>
          <a:bodyPr vert="horz" wrap="square" lIns="0" tIns="130810" rIns="0" bIns="0" rtlCol="0">
            <a:spAutoFit/>
          </a:bodyPr>
          <a:lstStyle/>
          <a:p>
            <a:pPr marL="12700" defTabSz="914400">
              <a:spcBef>
                <a:spcPts val="1030"/>
              </a:spcBef>
            </a:pPr>
            <a:r>
              <a:rPr b="1" kern="0" spc="-20">
                <a:solidFill>
                  <a:srgbClr val="020248"/>
                </a:solidFill>
                <a:latin typeface="Adelle Sans"/>
                <a:cs typeface="Adelle Sans"/>
              </a:rPr>
              <a:t>2018</a:t>
            </a:r>
            <a:endParaRPr kern="0">
              <a:solidFill>
                <a:sysClr val="windowText" lastClr="000000"/>
              </a:solidFill>
              <a:latin typeface="Adelle Sans"/>
              <a:cs typeface="Adelle Sans"/>
            </a:endParaRPr>
          </a:p>
          <a:p>
            <a:pPr marL="12700" marR="5080" defTabSz="914400">
              <a:spcBef>
                <a:spcPts val="620"/>
              </a:spcBef>
            </a:pPr>
            <a:r>
              <a:rPr sz="1200" kern="0">
                <a:solidFill>
                  <a:srgbClr val="5A5A88"/>
                </a:solidFill>
                <a:latin typeface="Proxima Nova Light" panose="02000506030000020004" pitchFamily="2" charset="0"/>
                <a:cs typeface="Proxima Nova"/>
              </a:rPr>
              <a:t>Ryan</a:t>
            </a:r>
            <a:r>
              <a:rPr sz="1200" kern="0" spc="5">
                <a:solidFill>
                  <a:srgbClr val="5A5A88"/>
                </a:solidFill>
                <a:latin typeface="Proxima Nova Light" panose="02000506030000020004" pitchFamily="2" charset="0"/>
                <a:cs typeface="Proxima Nova"/>
              </a:rPr>
              <a:t> </a:t>
            </a:r>
            <a:r>
              <a:rPr sz="1200" kern="0" spc="-10">
                <a:solidFill>
                  <a:srgbClr val="5A5A88"/>
                </a:solidFill>
                <a:latin typeface="Proxima Nova Light" panose="02000506030000020004" pitchFamily="2" charset="0"/>
                <a:cs typeface="Proxima Nova"/>
              </a:rPr>
              <a:t>Schneider </a:t>
            </a:r>
            <a:r>
              <a:rPr sz="1200" kern="0">
                <a:solidFill>
                  <a:srgbClr val="5A5A88"/>
                </a:solidFill>
                <a:latin typeface="Proxima Nova Light" panose="02000506030000020004" pitchFamily="2" charset="0"/>
                <a:cs typeface="Proxima Nova"/>
              </a:rPr>
              <a:t>becomes</a:t>
            </a:r>
            <a:r>
              <a:rPr sz="1200" kern="0" spc="-40">
                <a:solidFill>
                  <a:srgbClr val="5A5A88"/>
                </a:solidFill>
                <a:latin typeface="Proxima Nova Light" panose="02000506030000020004" pitchFamily="2" charset="0"/>
                <a:cs typeface="Proxima Nova"/>
              </a:rPr>
              <a:t> </a:t>
            </a:r>
            <a:r>
              <a:rPr sz="1200" kern="0" spc="-25">
                <a:solidFill>
                  <a:srgbClr val="5A5A88"/>
                </a:solidFill>
                <a:latin typeface="Proxima Nova Light" panose="02000506030000020004" pitchFamily="2" charset="0"/>
                <a:cs typeface="Proxima Nova"/>
              </a:rPr>
              <a:t>CEO</a:t>
            </a:r>
            <a:endParaRPr sz="1200" kern="0">
              <a:solidFill>
                <a:sysClr val="windowText" lastClr="000000"/>
              </a:solidFill>
              <a:latin typeface="Proxima Nova Light" panose="02000506030000020004" pitchFamily="2" charset="0"/>
              <a:cs typeface="Proxima Nova"/>
            </a:endParaRPr>
          </a:p>
        </p:txBody>
      </p:sp>
      <p:sp>
        <p:nvSpPr>
          <p:cNvPr id="106" name="object 41">
            <a:extLst>
              <a:ext uri="{FF2B5EF4-FFF2-40B4-BE49-F238E27FC236}">
                <a16:creationId xmlns:a16="http://schemas.microsoft.com/office/drawing/2014/main" id="{65CD595A-92B4-E7A0-8F54-140DAF7CA63B}"/>
              </a:ext>
            </a:extLst>
          </p:cNvPr>
          <p:cNvSpPr txBox="1"/>
          <p:nvPr/>
        </p:nvSpPr>
        <p:spPr>
          <a:xfrm>
            <a:off x="11547164" y="1756088"/>
            <a:ext cx="1009015" cy="1045844"/>
          </a:xfrm>
          <a:prstGeom prst="rect">
            <a:avLst/>
          </a:prstGeom>
        </p:spPr>
        <p:txBody>
          <a:bodyPr vert="horz" wrap="square" lIns="0" tIns="130810" rIns="0" bIns="0" rtlCol="0">
            <a:spAutoFit/>
          </a:bodyPr>
          <a:lstStyle/>
          <a:p>
            <a:pPr marL="12700" defTabSz="914400">
              <a:spcBef>
                <a:spcPts val="1030"/>
              </a:spcBef>
            </a:pPr>
            <a:r>
              <a:rPr b="1" kern="0" spc="-20">
                <a:solidFill>
                  <a:srgbClr val="020248"/>
                </a:solidFill>
                <a:latin typeface="Adelle Sans"/>
                <a:cs typeface="Adelle Sans"/>
              </a:rPr>
              <a:t>2021</a:t>
            </a:r>
            <a:endParaRPr kern="0">
              <a:solidFill>
                <a:sysClr val="windowText" lastClr="000000"/>
              </a:solidFill>
              <a:latin typeface="Adelle Sans"/>
              <a:cs typeface="Adelle Sans"/>
            </a:endParaRPr>
          </a:p>
          <a:p>
            <a:pPr marL="12700" marR="5080" algn="just" defTabSz="914400">
              <a:spcBef>
                <a:spcPts val="620"/>
              </a:spcBef>
            </a:pPr>
            <a:r>
              <a:rPr sz="1200" kern="0">
                <a:solidFill>
                  <a:srgbClr val="5A5A88"/>
                </a:solidFill>
                <a:latin typeface="Proxima Nova Light" panose="02000506030000020004" pitchFamily="2" charset="0"/>
                <a:cs typeface="Proxima Nova"/>
              </a:rPr>
              <a:t>Addition</a:t>
            </a:r>
            <a:r>
              <a:rPr sz="1200" kern="0" spc="-15">
                <a:solidFill>
                  <a:srgbClr val="5A5A88"/>
                </a:solidFill>
                <a:latin typeface="Proxima Nova Light" panose="02000506030000020004" pitchFamily="2" charset="0"/>
                <a:cs typeface="Proxima Nova"/>
              </a:rPr>
              <a:t> </a:t>
            </a:r>
            <a:r>
              <a:rPr sz="1200" kern="0">
                <a:solidFill>
                  <a:srgbClr val="5A5A88"/>
                </a:solidFill>
                <a:latin typeface="Proxima Nova Light" panose="02000506030000020004" pitchFamily="2" charset="0"/>
                <a:cs typeface="Proxima Nova"/>
              </a:rPr>
              <a:t>of</a:t>
            </a:r>
            <a:r>
              <a:rPr sz="1200" kern="0" spc="-10">
                <a:solidFill>
                  <a:srgbClr val="5A5A88"/>
                </a:solidFill>
                <a:latin typeface="Proxima Nova Light" panose="02000506030000020004" pitchFamily="2" charset="0"/>
                <a:cs typeface="Proxima Nova"/>
              </a:rPr>
              <a:t> </a:t>
            </a:r>
            <a:r>
              <a:rPr sz="1200" kern="0" spc="-25">
                <a:solidFill>
                  <a:srgbClr val="5A5A88"/>
                </a:solidFill>
                <a:latin typeface="Proxima Nova Light" panose="02000506030000020004" pitchFamily="2" charset="0"/>
                <a:cs typeface="Proxima Nova"/>
              </a:rPr>
              <a:t>the </a:t>
            </a:r>
            <a:r>
              <a:rPr sz="1200" kern="0">
                <a:solidFill>
                  <a:srgbClr val="5A5A88"/>
                </a:solidFill>
                <a:latin typeface="Proxima Nova Light" panose="02000506030000020004" pitchFamily="2" charset="0"/>
                <a:cs typeface="Proxima Nova"/>
              </a:rPr>
              <a:t>Realogy</a:t>
            </a:r>
            <a:r>
              <a:rPr sz="1200" kern="0" spc="-25">
                <a:solidFill>
                  <a:srgbClr val="5A5A88"/>
                </a:solidFill>
                <a:latin typeface="Proxima Nova Light" panose="02000506030000020004" pitchFamily="2" charset="0"/>
                <a:cs typeface="Proxima Nova"/>
              </a:rPr>
              <a:t> </a:t>
            </a:r>
            <a:r>
              <a:rPr sz="1200" kern="0" spc="-10">
                <a:solidFill>
                  <a:srgbClr val="5A5A88"/>
                </a:solidFill>
                <a:latin typeface="Proxima Nova Light" panose="02000506030000020004" pitchFamily="2" charset="0"/>
                <a:cs typeface="Proxima Nova"/>
              </a:rPr>
              <a:t>Leads Group</a:t>
            </a:r>
            <a:endParaRPr sz="1200" kern="0">
              <a:solidFill>
                <a:sysClr val="windowText" lastClr="000000"/>
              </a:solidFill>
              <a:latin typeface="Proxima Nova Light" panose="02000506030000020004" pitchFamily="2" charset="0"/>
              <a:cs typeface="Proxima Nova"/>
            </a:endParaRPr>
          </a:p>
        </p:txBody>
      </p:sp>
      <p:sp>
        <p:nvSpPr>
          <p:cNvPr id="110" name="Slide Number Placeholder 107">
            <a:extLst>
              <a:ext uri="{FF2B5EF4-FFF2-40B4-BE49-F238E27FC236}">
                <a16:creationId xmlns:a16="http://schemas.microsoft.com/office/drawing/2014/main" id="{5D20DC90-F5D8-1A69-F0C0-8C51E7293BD1}"/>
              </a:ext>
            </a:extLst>
          </p:cNvPr>
          <p:cNvSpPr>
            <a:spLocks noGrp="1"/>
          </p:cNvSpPr>
          <p:nvPr>
            <p:ph type="sldNum" sz="quarter" idx="17"/>
          </p:nvPr>
        </p:nvSpPr>
        <p:spPr>
          <a:xfrm>
            <a:off x="13807440" y="7772400"/>
            <a:ext cx="365760" cy="365760"/>
          </a:xfrm>
        </p:spPr>
        <p:txBody>
          <a:bodyPr/>
          <a:lstStyle/>
          <a:p>
            <a:fld id="{EE55F809-E95E-4042-9EF5-112C9D282536}" type="slidenum">
              <a:rPr lang="en-US" smtClean="0"/>
              <a:pPr/>
              <a:t>17</a:t>
            </a:fld>
            <a:endParaRPr lang="en-US"/>
          </a:p>
        </p:txBody>
      </p:sp>
      <p:sp>
        <p:nvSpPr>
          <p:cNvPr id="111" name="Footer Placeholder 108">
            <a:extLst>
              <a:ext uri="{FF2B5EF4-FFF2-40B4-BE49-F238E27FC236}">
                <a16:creationId xmlns:a16="http://schemas.microsoft.com/office/drawing/2014/main" id="{7AFA8E13-5C71-613A-B645-7588806FEB71}"/>
              </a:ext>
            </a:extLst>
          </p:cNvPr>
          <p:cNvSpPr>
            <a:spLocks noGrp="1"/>
          </p:cNvSpPr>
          <p:nvPr>
            <p:ph type="ftr" sz="quarter" idx="16"/>
          </p:nvPr>
        </p:nvSpPr>
        <p:spPr>
          <a:xfrm>
            <a:off x="8778240" y="7772400"/>
            <a:ext cx="4937760" cy="365760"/>
          </a:xfrm>
        </p:spPr>
        <p:txBody>
          <a:bodyPr/>
          <a:lstStyle/>
          <a:p>
            <a:r>
              <a:rPr lang="en-US"/>
              <a:t>Welcome to Anywhere</a:t>
            </a:r>
          </a:p>
        </p:txBody>
      </p:sp>
    </p:spTree>
    <p:extLst>
      <p:ext uri="{BB962C8B-B14F-4D97-AF65-F5344CB8AC3E}">
        <p14:creationId xmlns:p14="http://schemas.microsoft.com/office/powerpoint/2010/main" val="99230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8">
            <a:extLst>
              <a:ext uri="{FF2B5EF4-FFF2-40B4-BE49-F238E27FC236}">
                <a16:creationId xmlns:a16="http://schemas.microsoft.com/office/drawing/2014/main" id="{CCC4260D-A0A6-0DB2-DE84-6C21BC4A00A6}"/>
              </a:ext>
            </a:extLst>
          </p:cNvPr>
          <p:cNvSpPr/>
          <p:nvPr/>
        </p:nvSpPr>
        <p:spPr>
          <a:xfrm>
            <a:off x="1371600" y="3419855"/>
            <a:ext cx="571500" cy="68580"/>
          </a:xfrm>
          <a:custGeom>
            <a:avLst/>
            <a:gdLst/>
            <a:ahLst/>
            <a:cxnLst/>
            <a:rect l="l" t="t" r="r" b="b"/>
            <a:pathLst>
              <a:path w="571500" h="68579">
                <a:moveTo>
                  <a:pt x="571500" y="0"/>
                </a:moveTo>
                <a:lnTo>
                  <a:pt x="0" y="0"/>
                </a:lnTo>
                <a:lnTo>
                  <a:pt x="0" y="68579"/>
                </a:lnTo>
                <a:lnTo>
                  <a:pt x="571500" y="68579"/>
                </a:lnTo>
                <a:lnTo>
                  <a:pt x="571500" y="0"/>
                </a:lnTo>
                <a:close/>
              </a:path>
            </a:pathLst>
          </a:custGeom>
          <a:solidFill>
            <a:srgbClr val="E95424"/>
          </a:solidFill>
        </p:spPr>
        <p:txBody>
          <a:bodyPr wrap="square" lIns="0" tIns="0" rIns="0" bIns="0" rtlCol="0"/>
          <a:lstStyle/>
          <a:p>
            <a:endParaRPr/>
          </a:p>
        </p:txBody>
      </p:sp>
      <p:sp>
        <p:nvSpPr>
          <p:cNvPr id="17" name="Title 1">
            <a:extLst>
              <a:ext uri="{FF2B5EF4-FFF2-40B4-BE49-F238E27FC236}">
                <a16:creationId xmlns:a16="http://schemas.microsoft.com/office/drawing/2014/main" id="{2011CB7F-26D1-4575-3749-06AE19A3C7D5}"/>
              </a:ext>
            </a:extLst>
          </p:cNvPr>
          <p:cNvSpPr txBox="1">
            <a:spLocks/>
          </p:cNvSpPr>
          <p:nvPr/>
        </p:nvSpPr>
        <p:spPr>
          <a:xfrm>
            <a:off x="1371600" y="3657600"/>
            <a:ext cx="8138160" cy="1872436"/>
          </a:xfrm>
          <a:prstGeom prst="rect">
            <a:avLst/>
          </a:prstGeom>
        </p:spPr>
        <p:txBody>
          <a:bodyPr vert="horz" lIns="0" tIns="0" rIns="0" bIns="0" rtlCol="0" anchor="t">
            <a:spAutoFit/>
          </a:bodyPr>
          <a:lstStyle>
            <a:lvl1pPr marL="0" marR="0" indent="0" algn="l" defTabSz="914364" rtl="0" eaLnBrk="1" fontAlgn="auto" latinLnBrk="0" hangingPunct="1">
              <a:lnSpc>
                <a:spcPct val="100000"/>
              </a:lnSpc>
              <a:spcBef>
                <a:spcPts val="0"/>
              </a:spcBef>
              <a:spcAft>
                <a:spcPts val="0"/>
              </a:spcAft>
              <a:buClrTx/>
              <a:buSzTx/>
              <a:buFontTx/>
              <a:buNone/>
              <a:tabLst/>
              <a:defRPr lang="en-US" sz="7200" b="1" i="0" kern="1200" smtClean="0">
                <a:solidFill>
                  <a:srgbClr val="020249"/>
                </a:solidFill>
                <a:effectLst/>
                <a:latin typeface="Adelle Sans Semibold" pitchFamily="2" charset="77"/>
                <a:ea typeface="+mj-ea"/>
                <a:cs typeface="+mj-cs"/>
              </a:defRPr>
            </a:lvl1pPr>
          </a:lstStyle>
          <a:p>
            <a:pPr marL="12700" marR="5080" defTabSz="914400">
              <a:lnSpc>
                <a:spcPts val="7200"/>
              </a:lnSpc>
              <a:spcBef>
                <a:spcPts val="1540"/>
              </a:spcBef>
              <a:defRPr/>
            </a:pPr>
            <a:r>
              <a:rPr lang="en-US" b="0" kern="0" spc="-65">
                <a:solidFill>
                  <a:srgbClr val="020248"/>
                </a:solidFill>
                <a:latin typeface="AdelleSans-Semibold"/>
                <a:cs typeface="AdelleSans-Semibold"/>
              </a:rPr>
              <a:t>Anywhere</a:t>
            </a:r>
            <a:r>
              <a:rPr lang="en-US" b="0" kern="0" spc="-275">
                <a:solidFill>
                  <a:srgbClr val="020248"/>
                </a:solidFill>
                <a:latin typeface="AdelleSans-Semibold"/>
                <a:cs typeface="AdelleSans-Semibold"/>
              </a:rPr>
              <a:t> </a:t>
            </a:r>
            <a:r>
              <a:rPr lang="en-US" b="0" kern="0" spc="-95">
                <a:solidFill>
                  <a:srgbClr val="020248"/>
                </a:solidFill>
                <a:latin typeface="AdelleSans-Semibold"/>
                <a:cs typeface="AdelleSans-Semibold"/>
              </a:rPr>
              <a:t>Culture </a:t>
            </a:r>
            <a:r>
              <a:rPr lang="en-US" b="0" kern="0">
                <a:solidFill>
                  <a:srgbClr val="020248"/>
                </a:solidFill>
                <a:latin typeface="AdelleSans-Semibold"/>
                <a:cs typeface="AdelleSans-Semibold"/>
              </a:rPr>
              <a:t>&amp;</a:t>
            </a:r>
            <a:r>
              <a:rPr lang="en-US" b="0" kern="0" spc="-145">
                <a:solidFill>
                  <a:srgbClr val="020248"/>
                </a:solidFill>
                <a:latin typeface="AdelleSans-Semibold"/>
                <a:cs typeface="AdelleSans-Semibold"/>
              </a:rPr>
              <a:t> </a:t>
            </a:r>
            <a:r>
              <a:rPr lang="en-US" b="0" kern="0" spc="-10">
                <a:solidFill>
                  <a:srgbClr val="020248"/>
                </a:solidFill>
                <a:latin typeface="AdelleSans-Semibold"/>
                <a:cs typeface="AdelleSans-Semibold"/>
              </a:rPr>
              <a:t>Recognition</a:t>
            </a:r>
            <a:endParaRPr lang="en-US" b="0" kern="0">
              <a:solidFill>
                <a:sysClr val="windowText" lastClr="000000"/>
              </a:solidFill>
              <a:latin typeface="AdelleSans-Semibold"/>
              <a:cs typeface="AdelleSans-Semibold"/>
            </a:endParaRPr>
          </a:p>
        </p:txBody>
      </p:sp>
    </p:spTree>
    <p:extLst>
      <p:ext uri="{BB962C8B-B14F-4D97-AF65-F5344CB8AC3E}">
        <p14:creationId xmlns:p14="http://schemas.microsoft.com/office/powerpoint/2010/main" val="2487595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2B435F-36A1-8AA4-02B3-FA54129E4658}"/>
              </a:ext>
            </a:extLst>
          </p:cNvPr>
          <p:cNvSpPr>
            <a:spLocks noGrp="1"/>
          </p:cNvSpPr>
          <p:nvPr>
            <p:ph type="body" sz="quarter" idx="15"/>
          </p:nvPr>
        </p:nvSpPr>
        <p:spPr/>
        <p:txBody>
          <a:bodyPr/>
          <a:lstStyle/>
          <a:p>
            <a:r>
              <a:rPr lang="en-US"/>
              <a:t>CULTURE &amp; RECOGNITION</a:t>
            </a:r>
          </a:p>
        </p:txBody>
      </p:sp>
      <p:sp>
        <p:nvSpPr>
          <p:cNvPr id="57" name="object 2">
            <a:extLst>
              <a:ext uri="{FF2B5EF4-FFF2-40B4-BE49-F238E27FC236}">
                <a16:creationId xmlns:a16="http://schemas.microsoft.com/office/drawing/2014/main" id="{2D8A21AF-1784-D808-E7A5-1D3904BAD50C}"/>
              </a:ext>
            </a:extLst>
          </p:cNvPr>
          <p:cNvSpPr txBox="1">
            <a:spLocks/>
          </p:cNvSpPr>
          <p:nvPr/>
        </p:nvSpPr>
        <p:spPr>
          <a:xfrm>
            <a:off x="673100" y="1111637"/>
            <a:ext cx="4130675" cy="482600"/>
          </a:xfrm>
          <a:prstGeom prst="rect">
            <a:avLst/>
          </a:prstGeom>
        </p:spPr>
        <p:txBody>
          <a:bodyPr vert="horz" wrap="square" lIns="0" tIns="12700" rIns="0" bIns="0" rtlCol="0" anchor="t">
            <a:spAutoFit/>
          </a:bodyPr>
          <a:lstStyle>
            <a:lvl1pPr>
              <a:defRPr sz="3000" b="0" i="0">
                <a:solidFill>
                  <a:srgbClr val="020248"/>
                </a:solidFill>
                <a:latin typeface="AdelleSans-Semibold"/>
                <a:ea typeface="+mj-ea"/>
                <a:cs typeface="AdelleSans-Semibold"/>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3000" i="0" u="none" strike="noStrike" kern="0" cap="none" spc="-35" normalizeH="0" baseline="0" noProof="0">
                <a:ln>
                  <a:noFill/>
                </a:ln>
                <a:solidFill>
                  <a:srgbClr val="020248"/>
                </a:solidFill>
                <a:effectLst/>
                <a:uLnTx/>
                <a:uFillTx/>
                <a:latin typeface="AdelleSans-Semibold"/>
                <a:ea typeface="+mj-ea"/>
              </a:rPr>
              <a:t>Diversity</a:t>
            </a:r>
            <a:r>
              <a:rPr kumimoji="0" lang="en-US" sz="3000" i="0" u="none" strike="noStrike" kern="0" cap="none" spc="-100" normalizeH="0" baseline="0" noProof="0">
                <a:ln>
                  <a:noFill/>
                </a:ln>
                <a:solidFill>
                  <a:srgbClr val="020248"/>
                </a:solidFill>
                <a:effectLst/>
                <a:uLnTx/>
                <a:uFillTx/>
                <a:latin typeface="AdelleSans-Semibold"/>
                <a:ea typeface="+mj-ea"/>
              </a:rPr>
              <a:t> </a:t>
            </a:r>
            <a:r>
              <a:rPr kumimoji="0" lang="en-US" sz="3000" i="0" u="none" strike="noStrike" kern="0" cap="none" spc="-45" normalizeH="0" baseline="0" noProof="0">
                <a:ln>
                  <a:noFill/>
                </a:ln>
                <a:solidFill>
                  <a:srgbClr val="020248"/>
                </a:solidFill>
                <a:effectLst/>
                <a:uLnTx/>
                <a:uFillTx/>
                <a:latin typeface="AdelleSans-Semibold"/>
                <a:ea typeface="+mj-ea"/>
              </a:rPr>
              <a:t>Commitment</a:t>
            </a:r>
            <a:endParaRPr lang="en-US" sz="3000" i="0" u="none" strike="noStrike" kern="0" cap="none" spc="-45" normalizeH="0" baseline="0" noProof="0">
              <a:ln>
                <a:noFill/>
              </a:ln>
              <a:solidFill>
                <a:srgbClr val="020248"/>
              </a:solidFill>
              <a:effectLst/>
              <a:uLnTx/>
              <a:uFillTx/>
              <a:latin typeface="AdelleSans-Semibold"/>
            </a:endParaRPr>
          </a:p>
        </p:txBody>
      </p:sp>
      <p:sp>
        <p:nvSpPr>
          <p:cNvPr id="58" name="object 3">
            <a:extLst>
              <a:ext uri="{FF2B5EF4-FFF2-40B4-BE49-F238E27FC236}">
                <a16:creationId xmlns:a16="http://schemas.microsoft.com/office/drawing/2014/main" id="{DF054D59-5A0B-C36C-C22C-50D7B7930982}"/>
              </a:ext>
            </a:extLst>
          </p:cNvPr>
          <p:cNvSpPr txBox="1"/>
          <p:nvPr/>
        </p:nvSpPr>
        <p:spPr>
          <a:xfrm>
            <a:off x="673100" y="1766768"/>
            <a:ext cx="5282560" cy="3484159"/>
          </a:xfrm>
          <a:prstGeom prst="rect">
            <a:avLst/>
          </a:prstGeom>
        </p:spPr>
        <p:txBody>
          <a:bodyPr vert="horz" wrap="square" lIns="0" tIns="12700" rIns="0" bIns="0" rtlCol="0">
            <a:spAutoFit/>
          </a:bodyPr>
          <a:lstStyle/>
          <a:p>
            <a:pPr marL="12700" marR="678815" defTabSz="914400">
              <a:lnSpc>
                <a:spcPct val="106900"/>
              </a:lnSpc>
              <a:spcBef>
                <a:spcPts val="100"/>
              </a:spcBef>
            </a:pPr>
            <a:r>
              <a:rPr lang="en-US" sz="2650" kern="0">
                <a:solidFill>
                  <a:srgbClr val="020248"/>
                </a:solidFill>
                <a:latin typeface="Proxima Nova" panose="02000506030000020004" pitchFamily="2" charset="0"/>
                <a:cs typeface="ProximaNova-Light"/>
              </a:rPr>
              <a:t>As</a:t>
            </a:r>
            <a:r>
              <a:rPr lang="en-US" sz="2650" kern="0" spc="-114">
                <a:solidFill>
                  <a:srgbClr val="020248"/>
                </a:solidFill>
                <a:latin typeface="Proxima Nova" panose="02000506030000020004" pitchFamily="2" charset="0"/>
                <a:cs typeface="ProximaNova-Light"/>
              </a:rPr>
              <a:t> </a:t>
            </a:r>
            <a:r>
              <a:rPr lang="en-US" sz="2650" kern="0">
                <a:solidFill>
                  <a:srgbClr val="020248"/>
                </a:solidFill>
                <a:latin typeface="Proxima Nova" panose="02000506030000020004" pitchFamily="2" charset="0"/>
                <a:cs typeface="ProximaNova-Light"/>
              </a:rPr>
              <a:t>one</a:t>
            </a:r>
            <a:r>
              <a:rPr lang="en-US" sz="2650" kern="0" spc="-114">
                <a:solidFill>
                  <a:srgbClr val="020248"/>
                </a:solidFill>
                <a:latin typeface="Proxima Nova" panose="02000506030000020004" pitchFamily="2" charset="0"/>
                <a:cs typeface="ProximaNova-Light"/>
              </a:rPr>
              <a:t> </a:t>
            </a:r>
            <a:r>
              <a:rPr lang="en-US" sz="2650" kern="0">
                <a:solidFill>
                  <a:srgbClr val="020248"/>
                </a:solidFill>
                <a:latin typeface="Proxima Nova" panose="02000506030000020004" pitchFamily="2" charset="0"/>
                <a:cs typeface="ProximaNova-Light"/>
              </a:rPr>
              <a:t>of</a:t>
            </a:r>
            <a:r>
              <a:rPr lang="en-US" sz="2650" kern="0" spc="-110">
                <a:solidFill>
                  <a:srgbClr val="020248"/>
                </a:solidFill>
                <a:latin typeface="Proxima Nova" panose="02000506030000020004" pitchFamily="2" charset="0"/>
                <a:cs typeface="ProximaNova-Light"/>
              </a:rPr>
              <a:t> </a:t>
            </a:r>
            <a:r>
              <a:rPr lang="en-US" sz="2650" kern="0">
                <a:solidFill>
                  <a:srgbClr val="020248"/>
                </a:solidFill>
                <a:latin typeface="Proxima Nova" panose="02000506030000020004" pitchFamily="2" charset="0"/>
                <a:cs typeface="ProximaNova-Light"/>
              </a:rPr>
              <a:t>the</a:t>
            </a:r>
            <a:r>
              <a:rPr lang="en-US" sz="2650" kern="0" spc="-114">
                <a:solidFill>
                  <a:srgbClr val="020248"/>
                </a:solidFill>
                <a:latin typeface="Proxima Nova" panose="02000506030000020004" pitchFamily="2" charset="0"/>
                <a:cs typeface="ProximaNova-Light"/>
              </a:rPr>
              <a:t> </a:t>
            </a:r>
            <a:r>
              <a:rPr lang="en-US" sz="2650" kern="0" spc="-35">
                <a:solidFill>
                  <a:srgbClr val="020248"/>
                </a:solidFill>
                <a:latin typeface="Proxima Nova" panose="02000506030000020004" pitchFamily="2" charset="0"/>
                <a:cs typeface="ProximaNova-Light"/>
              </a:rPr>
              <a:t>largest</a:t>
            </a:r>
            <a:r>
              <a:rPr lang="en-US" sz="2650" kern="0" spc="-110">
                <a:solidFill>
                  <a:srgbClr val="020248"/>
                </a:solidFill>
                <a:latin typeface="Proxima Nova" panose="02000506030000020004" pitchFamily="2" charset="0"/>
                <a:cs typeface="ProximaNova-Light"/>
              </a:rPr>
              <a:t> </a:t>
            </a:r>
            <a:r>
              <a:rPr lang="en-US" sz="2650" kern="0" spc="-10">
                <a:solidFill>
                  <a:srgbClr val="020248"/>
                </a:solidFill>
                <a:latin typeface="Proxima Nova" panose="02000506030000020004" pitchFamily="2" charset="0"/>
                <a:cs typeface="ProximaNova-Light"/>
              </a:rPr>
              <a:t>players </a:t>
            </a:r>
            <a:r>
              <a:rPr lang="en-US" sz="2650" kern="0">
                <a:solidFill>
                  <a:srgbClr val="020248"/>
                </a:solidFill>
                <a:latin typeface="Proxima Nova" panose="02000506030000020004" pitchFamily="2" charset="0"/>
                <a:cs typeface="ProximaNova-Light"/>
              </a:rPr>
              <a:t>in</a:t>
            </a:r>
            <a:r>
              <a:rPr lang="en-US" sz="2650" kern="0" spc="-135">
                <a:solidFill>
                  <a:srgbClr val="020248"/>
                </a:solidFill>
                <a:latin typeface="Proxima Nova" panose="02000506030000020004" pitchFamily="2" charset="0"/>
                <a:cs typeface="ProximaNova-Light"/>
              </a:rPr>
              <a:t> </a:t>
            </a:r>
            <a:r>
              <a:rPr lang="en-US" sz="2650" kern="0" spc="-30">
                <a:solidFill>
                  <a:srgbClr val="020248"/>
                </a:solidFill>
                <a:latin typeface="Proxima Nova" panose="02000506030000020004" pitchFamily="2" charset="0"/>
                <a:cs typeface="ProximaNova-Light"/>
              </a:rPr>
              <a:t>real</a:t>
            </a:r>
            <a:r>
              <a:rPr lang="en-US" sz="2650" kern="0" spc="-130">
                <a:solidFill>
                  <a:srgbClr val="020248"/>
                </a:solidFill>
                <a:latin typeface="Proxima Nova" panose="02000506030000020004" pitchFamily="2" charset="0"/>
                <a:cs typeface="ProximaNova-Light"/>
              </a:rPr>
              <a:t> </a:t>
            </a:r>
            <a:r>
              <a:rPr lang="en-US" sz="2650" kern="0" spc="-35">
                <a:solidFill>
                  <a:srgbClr val="020248"/>
                </a:solidFill>
                <a:latin typeface="Proxima Nova" panose="02000506030000020004" pitchFamily="2" charset="0"/>
                <a:cs typeface="ProximaNova-Light"/>
              </a:rPr>
              <a:t>estate,</a:t>
            </a:r>
            <a:r>
              <a:rPr lang="en-US" sz="2650" kern="0" spc="-135">
                <a:solidFill>
                  <a:srgbClr val="020248"/>
                </a:solidFill>
                <a:latin typeface="Proxima Nova" panose="02000506030000020004" pitchFamily="2" charset="0"/>
                <a:cs typeface="ProximaNova-Light"/>
              </a:rPr>
              <a:t> </a:t>
            </a:r>
            <a:r>
              <a:rPr lang="en-US" sz="2650" kern="0" spc="-20">
                <a:solidFill>
                  <a:srgbClr val="020248"/>
                </a:solidFill>
                <a:latin typeface="Proxima Nova" panose="02000506030000020004" pitchFamily="2" charset="0"/>
                <a:cs typeface="ProximaNova-Light"/>
              </a:rPr>
              <a:t>Anywhere</a:t>
            </a:r>
            <a:r>
              <a:rPr lang="en-US" sz="2650" kern="0" spc="-130">
                <a:solidFill>
                  <a:srgbClr val="020248"/>
                </a:solidFill>
                <a:latin typeface="Proxima Nova" panose="02000506030000020004" pitchFamily="2" charset="0"/>
                <a:cs typeface="ProximaNova-Light"/>
              </a:rPr>
              <a:t> </a:t>
            </a:r>
            <a:r>
              <a:rPr lang="en-US" sz="2650" kern="0">
                <a:solidFill>
                  <a:srgbClr val="020248"/>
                </a:solidFill>
                <a:latin typeface="Proxima Nova" panose="02000506030000020004" pitchFamily="2" charset="0"/>
                <a:cs typeface="ProximaNova-Light"/>
              </a:rPr>
              <a:t>has</a:t>
            </a:r>
            <a:r>
              <a:rPr lang="en-US" sz="2650" kern="0" spc="-130">
                <a:solidFill>
                  <a:srgbClr val="020248"/>
                </a:solidFill>
                <a:latin typeface="Proxima Nova" panose="02000506030000020004" pitchFamily="2" charset="0"/>
                <a:cs typeface="ProximaNova-Light"/>
              </a:rPr>
              <a:t> </a:t>
            </a:r>
            <a:r>
              <a:rPr lang="en-US" sz="2650" kern="0" spc="-50">
                <a:solidFill>
                  <a:srgbClr val="020248"/>
                </a:solidFill>
                <a:latin typeface="Proxima Nova" panose="02000506030000020004" pitchFamily="2" charset="0"/>
                <a:cs typeface="ProximaNova-Light"/>
              </a:rPr>
              <a:t>a</a:t>
            </a:r>
            <a:endParaRPr lang="en-US" sz="2650" kern="0">
              <a:solidFill>
                <a:sysClr val="windowText" lastClr="000000"/>
              </a:solidFill>
              <a:latin typeface="Proxima Nova" panose="02000506030000020004" pitchFamily="2" charset="0"/>
              <a:cs typeface="ProximaNova-Light"/>
            </a:endParaRPr>
          </a:p>
          <a:p>
            <a:pPr marL="12700" marR="5080" defTabSz="914400">
              <a:lnSpc>
                <a:spcPct val="106900"/>
              </a:lnSpc>
            </a:pPr>
            <a:r>
              <a:rPr lang="en-US" sz="2650" kern="0" spc="-40">
                <a:solidFill>
                  <a:srgbClr val="020248"/>
                </a:solidFill>
                <a:latin typeface="Proxima Nova" panose="02000506030000020004" pitchFamily="2" charset="0"/>
                <a:cs typeface="ProximaNova-Light"/>
              </a:rPr>
              <a:t>responsibility</a:t>
            </a:r>
            <a:r>
              <a:rPr lang="en-US" sz="2650" kern="0" spc="-125">
                <a:solidFill>
                  <a:srgbClr val="020248"/>
                </a:solidFill>
                <a:latin typeface="Proxima Nova" panose="02000506030000020004" pitchFamily="2" charset="0"/>
                <a:cs typeface="ProximaNova-Light"/>
              </a:rPr>
              <a:t> </a:t>
            </a:r>
            <a:r>
              <a:rPr lang="en-US" sz="2650" kern="0">
                <a:solidFill>
                  <a:srgbClr val="020248"/>
                </a:solidFill>
                <a:latin typeface="Proxima Nova" panose="02000506030000020004" pitchFamily="2" charset="0"/>
                <a:cs typeface="ProximaNova-Light"/>
              </a:rPr>
              <a:t>to</a:t>
            </a:r>
            <a:r>
              <a:rPr lang="en-US" sz="2650" kern="0" spc="-125">
                <a:solidFill>
                  <a:srgbClr val="020248"/>
                </a:solidFill>
                <a:latin typeface="Proxima Nova" panose="02000506030000020004" pitchFamily="2" charset="0"/>
                <a:cs typeface="ProximaNova-Light"/>
              </a:rPr>
              <a:t> </a:t>
            </a:r>
            <a:r>
              <a:rPr lang="en-US" sz="2650" kern="0" spc="-20">
                <a:solidFill>
                  <a:srgbClr val="020248"/>
                </a:solidFill>
                <a:latin typeface="Proxima Nova" panose="02000506030000020004" pitchFamily="2" charset="0"/>
                <a:cs typeface="ProximaNova-Light"/>
              </a:rPr>
              <a:t>help</a:t>
            </a:r>
            <a:r>
              <a:rPr lang="en-US" sz="2650" kern="0" spc="-125">
                <a:solidFill>
                  <a:srgbClr val="020248"/>
                </a:solidFill>
                <a:latin typeface="Proxima Nova" panose="02000506030000020004" pitchFamily="2" charset="0"/>
                <a:cs typeface="ProximaNova-Light"/>
              </a:rPr>
              <a:t> </a:t>
            </a:r>
            <a:r>
              <a:rPr lang="en-US" sz="2650" kern="0" spc="-10">
                <a:solidFill>
                  <a:srgbClr val="020248"/>
                </a:solidFill>
                <a:latin typeface="Proxima Nova" panose="02000506030000020004" pitchFamily="2" charset="0"/>
                <a:cs typeface="ProximaNova-Light"/>
              </a:rPr>
              <a:t>communities </a:t>
            </a:r>
            <a:r>
              <a:rPr lang="en-US" sz="2650" kern="0">
                <a:solidFill>
                  <a:srgbClr val="020248"/>
                </a:solidFill>
                <a:latin typeface="Proxima Nova" panose="02000506030000020004" pitchFamily="2" charset="0"/>
                <a:cs typeface="ProximaNova-Light"/>
              </a:rPr>
              <a:t>and</a:t>
            </a:r>
            <a:r>
              <a:rPr lang="en-US" sz="2650" kern="0" spc="-125">
                <a:solidFill>
                  <a:srgbClr val="020248"/>
                </a:solidFill>
                <a:latin typeface="Proxima Nova" panose="02000506030000020004" pitchFamily="2" charset="0"/>
                <a:cs typeface="ProximaNova-Light"/>
              </a:rPr>
              <a:t> </a:t>
            </a:r>
            <a:r>
              <a:rPr lang="en-US" sz="2650" kern="0" spc="-40">
                <a:solidFill>
                  <a:srgbClr val="020248"/>
                </a:solidFill>
                <a:latin typeface="Proxima Nova" panose="02000506030000020004" pitchFamily="2" charset="0"/>
                <a:cs typeface="ProximaNova-Light"/>
              </a:rPr>
              <a:t>individuals</a:t>
            </a:r>
            <a:r>
              <a:rPr lang="en-US" sz="2650" kern="0" spc="-114">
                <a:solidFill>
                  <a:srgbClr val="020248"/>
                </a:solidFill>
                <a:latin typeface="Proxima Nova" panose="02000506030000020004" pitchFamily="2" charset="0"/>
                <a:cs typeface="ProximaNova-Light"/>
              </a:rPr>
              <a:t> </a:t>
            </a:r>
            <a:r>
              <a:rPr lang="en-US" sz="2650" kern="0" spc="-45">
                <a:solidFill>
                  <a:srgbClr val="020248"/>
                </a:solidFill>
                <a:latin typeface="Proxima Nova" panose="02000506030000020004" pitchFamily="2" charset="0"/>
                <a:cs typeface="ProximaNova-Light"/>
              </a:rPr>
              <a:t>achieve</a:t>
            </a:r>
            <a:r>
              <a:rPr lang="en-US" sz="2650" kern="0" spc="-114">
                <a:solidFill>
                  <a:srgbClr val="020248"/>
                </a:solidFill>
                <a:latin typeface="Proxima Nova" panose="02000506030000020004" pitchFamily="2" charset="0"/>
                <a:cs typeface="ProximaNova-Light"/>
              </a:rPr>
              <a:t> </a:t>
            </a:r>
            <a:r>
              <a:rPr lang="en-US" sz="2650" kern="0" spc="-10">
                <a:solidFill>
                  <a:srgbClr val="020248"/>
                </a:solidFill>
                <a:latin typeface="Proxima Nova" panose="02000506030000020004" pitchFamily="2" charset="0"/>
                <a:cs typeface="ProximaNova-Light"/>
              </a:rPr>
              <a:t>their </a:t>
            </a:r>
            <a:r>
              <a:rPr lang="en-US" sz="2650" kern="0" spc="-40">
                <a:solidFill>
                  <a:srgbClr val="020248"/>
                </a:solidFill>
                <a:latin typeface="Proxima Nova" panose="02000506030000020004" pitchFamily="2" charset="0"/>
                <a:cs typeface="ProximaNova-Light"/>
              </a:rPr>
              <a:t>dreams,</a:t>
            </a:r>
            <a:r>
              <a:rPr lang="en-US" sz="2650" kern="0" spc="-125">
                <a:solidFill>
                  <a:srgbClr val="020248"/>
                </a:solidFill>
                <a:latin typeface="Proxima Nova" panose="02000506030000020004" pitchFamily="2" charset="0"/>
                <a:cs typeface="ProximaNova-Light"/>
              </a:rPr>
              <a:t> </a:t>
            </a:r>
            <a:r>
              <a:rPr lang="en-US" sz="2650" kern="0" spc="-30">
                <a:solidFill>
                  <a:srgbClr val="020248"/>
                </a:solidFill>
                <a:latin typeface="Proxima Nova" panose="02000506030000020004" pitchFamily="2" charset="0"/>
                <a:cs typeface="ProximaNova-Light"/>
              </a:rPr>
              <a:t>whether</a:t>
            </a:r>
            <a:r>
              <a:rPr lang="en-US" sz="2650" kern="0" spc="-120">
                <a:solidFill>
                  <a:srgbClr val="020248"/>
                </a:solidFill>
                <a:latin typeface="Proxima Nova" panose="02000506030000020004" pitchFamily="2" charset="0"/>
                <a:cs typeface="ProximaNova-Light"/>
              </a:rPr>
              <a:t> </a:t>
            </a:r>
            <a:r>
              <a:rPr lang="en-US" sz="2650" kern="0" spc="-10">
                <a:solidFill>
                  <a:srgbClr val="020248"/>
                </a:solidFill>
                <a:latin typeface="Proxima Nova" panose="02000506030000020004" pitchFamily="2" charset="0"/>
                <a:cs typeface="ProximaNova-Light"/>
              </a:rPr>
              <a:t>through </a:t>
            </a:r>
            <a:r>
              <a:rPr lang="en-US" sz="2650" kern="0" spc="-50">
                <a:solidFill>
                  <a:srgbClr val="020248"/>
                </a:solidFill>
                <a:latin typeface="Proxima Nova" panose="02000506030000020004" pitchFamily="2" charset="0"/>
                <a:cs typeface="ProximaNova-Light"/>
              </a:rPr>
              <a:t>homeownership,</a:t>
            </a:r>
            <a:r>
              <a:rPr lang="en-US" sz="2650" kern="0" spc="-35">
                <a:solidFill>
                  <a:srgbClr val="020248"/>
                </a:solidFill>
                <a:latin typeface="Proxima Nova" panose="02000506030000020004" pitchFamily="2" charset="0"/>
                <a:cs typeface="ProximaNova-Light"/>
              </a:rPr>
              <a:t> </a:t>
            </a:r>
            <a:r>
              <a:rPr lang="en-US" sz="2650" kern="0" spc="-50">
                <a:solidFill>
                  <a:srgbClr val="020248"/>
                </a:solidFill>
                <a:latin typeface="Proxima Nova" panose="02000506030000020004" pitchFamily="2" charset="0"/>
                <a:cs typeface="ProximaNova-Light"/>
              </a:rPr>
              <a:t>entrepreneurship, </a:t>
            </a:r>
            <a:r>
              <a:rPr lang="en-US" sz="2650" kern="0">
                <a:solidFill>
                  <a:srgbClr val="020248"/>
                </a:solidFill>
                <a:latin typeface="Proxima Nova" panose="02000506030000020004" pitchFamily="2" charset="0"/>
                <a:cs typeface="ProximaNova-Light"/>
              </a:rPr>
              <a:t>or</a:t>
            </a:r>
            <a:r>
              <a:rPr lang="en-US" sz="2650" kern="0" spc="-105">
                <a:solidFill>
                  <a:srgbClr val="020248"/>
                </a:solidFill>
                <a:latin typeface="Proxima Nova" panose="02000506030000020004" pitchFamily="2" charset="0"/>
                <a:cs typeface="ProximaNova-Light"/>
              </a:rPr>
              <a:t> </a:t>
            </a:r>
            <a:r>
              <a:rPr lang="en-US" sz="2650" kern="0" spc="-40">
                <a:solidFill>
                  <a:srgbClr val="020248"/>
                </a:solidFill>
                <a:latin typeface="Proxima Nova" panose="02000506030000020004" pitchFamily="2" charset="0"/>
                <a:cs typeface="ProximaNova-Light"/>
              </a:rPr>
              <a:t>employment</a:t>
            </a:r>
            <a:r>
              <a:rPr lang="en-US" sz="2650" kern="0" spc="-100">
                <a:solidFill>
                  <a:srgbClr val="020248"/>
                </a:solidFill>
                <a:latin typeface="Proxima Nova" panose="02000506030000020004" pitchFamily="2" charset="0"/>
                <a:cs typeface="ProximaNova-Light"/>
              </a:rPr>
              <a:t> </a:t>
            </a:r>
            <a:r>
              <a:rPr lang="en-US" sz="2650" kern="0" spc="-10">
                <a:solidFill>
                  <a:srgbClr val="020248"/>
                </a:solidFill>
                <a:latin typeface="Proxima Nova" panose="02000506030000020004" pitchFamily="2" charset="0"/>
                <a:cs typeface="ProximaNova-Light"/>
              </a:rPr>
              <a:t>opportunities</a:t>
            </a:r>
            <a:r>
              <a:rPr lang="en-US" sz="2650" kern="0">
                <a:solidFill>
                  <a:sysClr val="windowText" lastClr="000000"/>
                </a:solidFill>
                <a:latin typeface="Proxima Nova" panose="02000506030000020004" pitchFamily="2" charset="0"/>
                <a:cs typeface="ProximaNova-Light"/>
              </a:rPr>
              <a:t> </a:t>
            </a:r>
            <a:r>
              <a:rPr lang="en-US" sz="2650" kern="0" spc="-20">
                <a:solidFill>
                  <a:srgbClr val="020248"/>
                </a:solidFill>
                <a:latin typeface="Proxima Nova" panose="02000506030000020004" pitchFamily="2" charset="0"/>
                <a:cs typeface="ProximaNova-Light"/>
              </a:rPr>
              <a:t>for</a:t>
            </a:r>
            <a:r>
              <a:rPr lang="en-US" sz="2650" kern="0" spc="-100">
                <a:solidFill>
                  <a:srgbClr val="020248"/>
                </a:solidFill>
                <a:latin typeface="Proxima Nova" panose="02000506030000020004" pitchFamily="2" charset="0"/>
                <a:cs typeface="ProximaNova-Light"/>
              </a:rPr>
              <a:t> </a:t>
            </a:r>
            <a:r>
              <a:rPr lang="en-US" sz="2650" kern="0" spc="-45">
                <a:solidFill>
                  <a:srgbClr val="020248"/>
                </a:solidFill>
                <a:latin typeface="Proxima Nova" panose="02000506030000020004" pitchFamily="2" charset="0"/>
                <a:cs typeface="ProximaNova-Light"/>
              </a:rPr>
              <a:t>developing</a:t>
            </a:r>
            <a:r>
              <a:rPr lang="en-US" sz="2650" kern="0" spc="-100">
                <a:solidFill>
                  <a:srgbClr val="020248"/>
                </a:solidFill>
                <a:latin typeface="Proxima Nova" panose="02000506030000020004" pitchFamily="2" charset="0"/>
                <a:cs typeface="ProximaNova-Light"/>
              </a:rPr>
              <a:t> </a:t>
            </a:r>
            <a:r>
              <a:rPr lang="en-US" sz="2650" kern="0">
                <a:solidFill>
                  <a:srgbClr val="020248"/>
                </a:solidFill>
                <a:latin typeface="Proxima Nova" panose="02000506030000020004" pitchFamily="2" charset="0"/>
                <a:cs typeface="ProximaNova-Light"/>
              </a:rPr>
              <a:t>a</a:t>
            </a:r>
            <a:r>
              <a:rPr lang="en-US" sz="2650" kern="0" spc="-100">
                <a:solidFill>
                  <a:srgbClr val="020248"/>
                </a:solidFill>
                <a:latin typeface="Proxima Nova" panose="02000506030000020004" pitchFamily="2" charset="0"/>
                <a:cs typeface="ProximaNova-Light"/>
              </a:rPr>
              <a:t> </a:t>
            </a:r>
            <a:r>
              <a:rPr lang="en-US" sz="2650" kern="0" spc="-10">
                <a:solidFill>
                  <a:srgbClr val="020248"/>
                </a:solidFill>
                <a:latin typeface="Proxima Nova" panose="02000506030000020004" pitchFamily="2" charset="0"/>
                <a:cs typeface="ProximaNova-Light"/>
              </a:rPr>
              <a:t>career.</a:t>
            </a:r>
            <a:endParaRPr lang="en-US" sz="2650" kern="0">
              <a:solidFill>
                <a:sysClr val="windowText" lastClr="000000"/>
              </a:solidFill>
              <a:latin typeface="Proxima Nova" panose="02000506030000020004" pitchFamily="2" charset="0"/>
              <a:cs typeface="ProximaNova-Light"/>
            </a:endParaRPr>
          </a:p>
        </p:txBody>
      </p:sp>
      <p:sp>
        <p:nvSpPr>
          <p:cNvPr id="59" name="object 4">
            <a:extLst>
              <a:ext uri="{FF2B5EF4-FFF2-40B4-BE49-F238E27FC236}">
                <a16:creationId xmlns:a16="http://schemas.microsoft.com/office/drawing/2014/main" id="{0BC285A6-EB58-1AC4-6EA3-3E809213D729}"/>
              </a:ext>
            </a:extLst>
          </p:cNvPr>
          <p:cNvSpPr txBox="1"/>
          <p:nvPr/>
        </p:nvSpPr>
        <p:spPr>
          <a:xfrm>
            <a:off x="649144" y="5603962"/>
            <a:ext cx="5577335" cy="1641475"/>
          </a:xfrm>
          <a:prstGeom prst="rect">
            <a:avLst/>
          </a:prstGeom>
        </p:spPr>
        <p:txBody>
          <a:bodyPr vert="horz" wrap="square" lIns="0" tIns="119380" rIns="0" bIns="0" rtlCol="0" anchor="t">
            <a:spAutoFit/>
          </a:bodyPr>
          <a:lstStyle/>
          <a:p>
            <a:pPr marL="12700" defTabSz="914400">
              <a:spcBef>
                <a:spcPts val="940"/>
              </a:spcBef>
            </a:pPr>
            <a:r>
              <a:rPr lang="en-US" sz="2000" kern="0">
                <a:solidFill>
                  <a:srgbClr val="020248"/>
                </a:solidFill>
                <a:latin typeface="Adelle Sans Semibold" pitchFamily="2" charset="77"/>
                <a:cs typeface="Adelle Sans"/>
              </a:rPr>
              <a:t>Anywhere proudly supports the: </a:t>
            </a:r>
          </a:p>
          <a:p>
            <a:pPr marL="12700" defTabSz="914400">
              <a:spcBef>
                <a:spcPts val="940"/>
              </a:spcBef>
            </a:pPr>
            <a:r>
              <a:rPr b="1" kern="0" spc="65">
                <a:solidFill>
                  <a:srgbClr val="020248"/>
                </a:solidFill>
                <a:latin typeface="Adelle Sans"/>
                <a:cs typeface="Adelle Sans"/>
              </a:rPr>
              <a:t>EQUALITY</a:t>
            </a:r>
            <a:r>
              <a:rPr b="1" kern="0" spc="204">
                <a:solidFill>
                  <a:srgbClr val="020248"/>
                </a:solidFill>
                <a:latin typeface="Adelle Sans"/>
                <a:cs typeface="Adelle Sans"/>
              </a:rPr>
              <a:t> </a:t>
            </a:r>
            <a:r>
              <a:rPr kern="0" spc="-25">
                <a:solidFill>
                  <a:srgbClr val="020248"/>
                </a:solidFill>
                <a:latin typeface="Adelle Sans"/>
                <a:cs typeface="Adelle Sans"/>
              </a:rPr>
              <a:t>ACT</a:t>
            </a:r>
            <a:endParaRPr kern="0">
              <a:latin typeface="Adelle Sans"/>
              <a:cs typeface="Adelle Sans"/>
            </a:endParaRPr>
          </a:p>
          <a:p>
            <a:pPr marL="12700" defTabSz="914400">
              <a:spcBef>
                <a:spcPts val="840"/>
              </a:spcBef>
            </a:pPr>
            <a:r>
              <a:rPr b="1" kern="0">
                <a:solidFill>
                  <a:srgbClr val="020248"/>
                </a:solidFill>
                <a:latin typeface="Adelle Sans"/>
                <a:cs typeface="Adelle Sans"/>
              </a:rPr>
              <a:t>FAIR</a:t>
            </a:r>
            <a:r>
              <a:rPr b="1" kern="0" spc="245">
                <a:solidFill>
                  <a:srgbClr val="020248"/>
                </a:solidFill>
                <a:latin typeface="Adelle Sans"/>
                <a:cs typeface="Adelle Sans"/>
              </a:rPr>
              <a:t> </a:t>
            </a:r>
            <a:r>
              <a:rPr b="1" kern="0" spc="70">
                <a:solidFill>
                  <a:srgbClr val="020248"/>
                </a:solidFill>
                <a:latin typeface="Adelle Sans"/>
                <a:cs typeface="Adelle Sans"/>
              </a:rPr>
              <a:t>HOUSING</a:t>
            </a:r>
            <a:r>
              <a:rPr b="1" kern="0" spc="280">
                <a:solidFill>
                  <a:srgbClr val="020248"/>
                </a:solidFill>
                <a:latin typeface="Adelle Sans"/>
                <a:cs typeface="Adelle Sans"/>
              </a:rPr>
              <a:t> </a:t>
            </a:r>
            <a:r>
              <a:rPr kern="0" spc="35">
                <a:solidFill>
                  <a:srgbClr val="020248"/>
                </a:solidFill>
                <a:latin typeface="Adelle Sans"/>
                <a:cs typeface="Adelle Sans"/>
              </a:rPr>
              <a:t>PLEDGE</a:t>
            </a:r>
            <a:endParaRPr kern="0">
              <a:solidFill>
                <a:sysClr val="windowText" lastClr="000000"/>
              </a:solidFill>
              <a:latin typeface="Adelle Sans"/>
              <a:cs typeface="Adelle Sans"/>
            </a:endParaRPr>
          </a:p>
          <a:p>
            <a:pPr marL="12700" defTabSz="914400">
              <a:spcBef>
                <a:spcPts val="840"/>
              </a:spcBef>
            </a:pPr>
            <a:r>
              <a:rPr b="1" kern="0" spc="50">
                <a:solidFill>
                  <a:srgbClr val="020248"/>
                </a:solidFill>
                <a:latin typeface="Adelle Sans"/>
                <a:cs typeface="Adelle Sans"/>
              </a:rPr>
              <a:t>CEO</a:t>
            </a:r>
            <a:r>
              <a:rPr b="1" kern="0" spc="185">
                <a:solidFill>
                  <a:srgbClr val="020248"/>
                </a:solidFill>
                <a:latin typeface="Adelle Sans"/>
                <a:cs typeface="Adelle Sans"/>
              </a:rPr>
              <a:t> </a:t>
            </a:r>
            <a:r>
              <a:rPr b="1" kern="0" spc="60">
                <a:solidFill>
                  <a:srgbClr val="020248"/>
                </a:solidFill>
                <a:latin typeface="Adelle Sans"/>
                <a:cs typeface="Adelle Sans"/>
              </a:rPr>
              <a:t>ACTION</a:t>
            </a:r>
            <a:r>
              <a:rPr b="1" kern="0" spc="204">
                <a:solidFill>
                  <a:srgbClr val="020248"/>
                </a:solidFill>
                <a:latin typeface="Adelle Sans"/>
                <a:cs typeface="Adelle Sans"/>
              </a:rPr>
              <a:t> </a:t>
            </a:r>
            <a:r>
              <a:rPr kern="0" spc="50">
                <a:solidFill>
                  <a:srgbClr val="020248"/>
                </a:solidFill>
                <a:latin typeface="Adelle Sans"/>
                <a:cs typeface="Adelle Sans"/>
              </a:rPr>
              <a:t>FOR</a:t>
            </a:r>
            <a:r>
              <a:rPr kern="0" spc="190">
                <a:solidFill>
                  <a:srgbClr val="020248"/>
                </a:solidFill>
                <a:latin typeface="Adelle Sans"/>
                <a:cs typeface="Adelle Sans"/>
              </a:rPr>
              <a:t> </a:t>
            </a:r>
            <a:r>
              <a:rPr kern="0" spc="70">
                <a:solidFill>
                  <a:srgbClr val="020248"/>
                </a:solidFill>
                <a:latin typeface="Adelle Sans"/>
                <a:cs typeface="Adelle Sans"/>
              </a:rPr>
              <a:t>DIVERSITY</a:t>
            </a:r>
            <a:r>
              <a:rPr kern="0" spc="190">
                <a:solidFill>
                  <a:srgbClr val="020248"/>
                </a:solidFill>
                <a:latin typeface="Adelle Sans"/>
                <a:cs typeface="Adelle Sans"/>
              </a:rPr>
              <a:t> </a:t>
            </a:r>
            <a:r>
              <a:rPr kern="0">
                <a:solidFill>
                  <a:srgbClr val="020248"/>
                </a:solidFill>
                <a:latin typeface="Adelle Sans"/>
                <a:cs typeface="Adelle Sans"/>
              </a:rPr>
              <a:t>&amp;</a:t>
            </a:r>
            <a:r>
              <a:rPr kern="0" spc="190">
                <a:solidFill>
                  <a:srgbClr val="020248"/>
                </a:solidFill>
                <a:latin typeface="Adelle Sans"/>
                <a:cs typeface="Adelle Sans"/>
              </a:rPr>
              <a:t> </a:t>
            </a:r>
            <a:r>
              <a:rPr kern="0" spc="45">
                <a:solidFill>
                  <a:srgbClr val="020248"/>
                </a:solidFill>
                <a:latin typeface="Adelle Sans"/>
                <a:cs typeface="Adelle Sans"/>
              </a:rPr>
              <a:t>INCLUSION</a:t>
            </a:r>
            <a:endParaRPr kern="0">
              <a:solidFill>
                <a:sysClr val="windowText" lastClr="000000"/>
              </a:solidFill>
              <a:latin typeface="Adelle Sans"/>
              <a:cs typeface="Adelle Sans"/>
            </a:endParaRPr>
          </a:p>
        </p:txBody>
      </p:sp>
      <p:sp>
        <p:nvSpPr>
          <p:cNvPr id="60" name="object 5">
            <a:extLst>
              <a:ext uri="{FF2B5EF4-FFF2-40B4-BE49-F238E27FC236}">
                <a16:creationId xmlns:a16="http://schemas.microsoft.com/office/drawing/2014/main" id="{2784CB9A-76C4-42E4-1314-A6F3143F1770}"/>
              </a:ext>
            </a:extLst>
          </p:cNvPr>
          <p:cNvSpPr txBox="1"/>
          <p:nvPr/>
        </p:nvSpPr>
        <p:spPr>
          <a:xfrm>
            <a:off x="7195987" y="2102737"/>
            <a:ext cx="2270125" cy="228268"/>
          </a:xfrm>
          <a:prstGeom prst="rect">
            <a:avLst/>
          </a:prstGeom>
        </p:spPr>
        <p:txBody>
          <a:bodyPr vert="horz" wrap="square" lIns="0" tIns="12700" rIns="0" bIns="0" rtlCol="0">
            <a:spAutoFit/>
          </a:bodyPr>
          <a:lstStyle/>
          <a:p>
            <a:pPr marL="12700" defTabSz="914400">
              <a:spcBef>
                <a:spcPts val="100"/>
              </a:spcBef>
            </a:pPr>
            <a:r>
              <a:rPr sz="1400" b="1" kern="0" spc="110">
                <a:solidFill>
                  <a:srgbClr val="E95424"/>
                </a:solidFill>
                <a:latin typeface="AdelleSans-Extrabold"/>
                <a:cs typeface="AdelleSans-Extrabold"/>
              </a:rPr>
              <a:t>BOARD</a:t>
            </a:r>
            <a:r>
              <a:rPr sz="1400" b="1" kern="0" spc="295">
                <a:solidFill>
                  <a:srgbClr val="E95424"/>
                </a:solidFill>
                <a:latin typeface="AdelleSans-Extrabold"/>
                <a:cs typeface="AdelleSans-Extrabold"/>
              </a:rPr>
              <a:t> </a:t>
            </a:r>
            <a:r>
              <a:rPr sz="1400" b="1" kern="0" spc="75">
                <a:solidFill>
                  <a:srgbClr val="E95424"/>
                </a:solidFill>
                <a:latin typeface="AdelleSans-Extrabold"/>
                <a:cs typeface="AdelleSans-Extrabold"/>
              </a:rPr>
              <a:t>OF</a:t>
            </a:r>
            <a:r>
              <a:rPr sz="1400" b="1" kern="0" spc="300">
                <a:solidFill>
                  <a:srgbClr val="E95424"/>
                </a:solidFill>
                <a:latin typeface="AdelleSans-Extrabold"/>
                <a:cs typeface="AdelleSans-Extrabold"/>
              </a:rPr>
              <a:t> </a:t>
            </a:r>
            <a:r>
              <a:rPr sz="1400" b="1" kern="0" spc="120">
                <a:solidFill>
                  <a:srgbClr val="E95424"/>
                </a:solidFill>
                <a:latin typeface="AdelleSans-Extrabold"/>
                <a:cs typeface="AdelleSans-Extrabold"/>
              </a:rPr>
              <a:t>DIRECTORS</a:t>
            </a:r>
            <a:r>
              <a:rPr lang="en-US" sz="1100" baseline="30000">
                <a:solidFill>
                  <a:schemeClr val="bg1">
                    <a:lumMod val="75000"/>
                  </a:schemeClr>
                </a:solidFill>
                <a:latin typeface="Proxima Nova Lt" panose="02000506030000020004" pitchFamily="2" charset="0"/>
              </a:rPr>
              <a:t>1</a:t>
            </a:r>
            <a:endParaRPr lang="en-US" sz="1400" kern="0" baseline="30000">
              <a:solidFill>
                <a:sysClr val="windowText" lastClr="000000"/>
              </a:solidFill>
              <a:latin typeface="AdelleSans-Extrabold"/>
              <a:cs typeface="AdelleSans-Extrabold"/>
            </a:endParaRPr>
          </a:p>
        </p:txBody>
      </p:sp>
      <p:sp>
        <p:nvSpPr>
          <p:cNvPr id="61" name="object 6">
            <a:extLst>
              <a:ext uri="{FF2B5EF4-FFF2-40B4-BE49-F238E27FC236}">
                <a16:creationId xmlns:a16="http://schemas.microsoft.com/office/drawing/2014/main" id="{63D7A30D-B638-C7C8-D804-D891797A6C5B}"/>
              </a:ext>
            </a:extLst>
          </p:cNvPr>
          <p:cNvSpPr txBox="1"/>
          <p:nvPr/>
        </p:nvSpPr>
        <p:spPr>
          <a:xfrm>
            <a:off x="10789564" y="2102737"/>
            <a:ext cx="3017873" cy="443711"/>
          </a:xfrm>
          <a:prstGeom prst="rect">
            <a:avLst/>
          </a:prstGeom>
        </p:spPr>
        <p:txBody>
          <a:bodyPr vert="horz" wrap="square" lIns="0" tIns="12700" rIns="0" bIns="0" rtlCol="0">
            <a:spAutoFit/>
          </a:bodyPr>
          <a:lstStyle/>
          <a:p>
            <a:pPr marL="12700" defTabSz="914400">
              <a:spcBef>
                <a:spcPts val="100"/>
              </a:spcBef>
            </a:pPr>
            <a:r>
              <a:rPr sz="1400" b="1" kern="0">
                <a:solidFill>
                  <a:srgbClr val="E95424"/>
                </a:solidFill>
                <a:latin typeface="AdelleSans-Extrabold"/>
                <a:cs typeface="AdelleSans-Extrabold"/>
              </a:rPr>
              <a:t>E</a:t>
            </a:r>
            <a:r>
              <a:rPr sz="1400" b="1" kern="0" spc="-80">
                <a:solidFill>
                  <a:srgbClr val="E95424"/>
                </a:solidFill>
                <a:latin typeface="AdelleSans-Extrabold"/>
                <a:cs typeface="AdelleSans-Extrabold"/>
              </a:rPr>
              <a:t> </a:t>
            </a:r>
            <a:r>
              <a:rPr sz="1400" b="1" kern="0" spc="130">
                <a:solidFill>
                  <a:srgbClr val="E95424"/>
                </a:solidFill>
                <a:latin typeface="AdelleSans-Extrabold"/>
                <a:cs typeface="AdelleSans-Extrabold"/>
              </a:rPr>
              <a:t>XECUTIVE</a:t>
            </a:r>
            <a:r>
              <a:rPr sz="1400" b="1" kern="0" spc="315">
                <a:solidFill>
                  <a:srgbClr val="E95424"/>
                </a:solidFill>
                <a:latin typeface="AdelleSans-Extrabold"/>
                <a:cs typeface="AdelleSans-Extrabold"/>
              </a:rPr>
              <a:t> </a:t>
            </a:r>
            <a:r>
              <a:rPr lang="en-US" sz="1400" b="1" kern="0" spc="315">
                <a:solidFill>
                  <a:srgbClr val="E95424"/>
                </a:solidFill>
                <a:latin typeface="AdelleSans-Extrabold"/>
                <a:cs typeface="AdelleSans-Extrabold"/>
              </a:rPr>
              <a:t>MANAGEMENT </a:t>
            </a:r>
            <a:r>
              <a:rPr lang="en-US" sz="1400" b="1" kern="0" spc="125">
                <a:solidFill>
                  <a:srgbClr val="E95424"/>
                </a:solidFill>
                <a:latin typeface="AdelleSans-Extrabold"/>
                <a:cs typeface="AdelleSans-Extrabold"/>
              </a:rPr>
              <a:t>COMMIT</a:t>
            </a:r>
            <a:r>
              <a:rPr lang="en-US" sz="1400" b="1" kern="0" spc="75">
                <a:solidFill>
                  <a:srgbClr val="E95424"/>
                </a:solidFill>
                <a:latin typeface="AdelleSans-Extrabold"/>
                <a:cs typeface="AdelleSans-Extrabold"/>
              </a:rPr>
              <a:t>TEE</a:t>
            </a:r>
            <a:r>
              <a:rPr lang="en-US" sz="1400" baseline="30000">
                <a:solidFill>
                  <a:schemeClr val="bg1">
                    <a:lumMod val="75000"/>
                  </a:schemeClr>
                </a:solidFill>
                <a:latin typeface="Proxima Nova Lt" panose="02000506030000020004" pitchFamily="2" charset="0"/>
              </a:rPr>
              <a:t>1</a:t>
            </a:r>
            <a:endParaRPr sz="1400" kern="0">
              <a:solidFill>
                <a:sysClr val="windowText" lastClr="000000"/>
              </a:solidFill>
              <a:latin typeface="AdelleSans-Extrabold"/>
              <a:cs typeface="AdelleSans-Extrabold"/>
            </a:endParaRPr>
          </a:p>
        </p:txBody>
      </p:sp>
      <p:sp>
        <p:nvSpPr>
          <p:cNvPr id="62" name="object 9">
            <a:extLst>
              <a:ext uri="{FF2B5EF4-FFF2-40B4-BE49-F238E27FC236}">
                <a16:creationId xmlns:a16="http://schemas.microsoft.com/office/drawing/2014/main" id="{BE4B1D83-81C0-EA37-D2A1-44D468675E9F}"/>
              </a:ext>
            </a:extLst>
          </p:cNvPr>
          <p:cNvSpPr/>
          <p:nvPr/>
        </p:nvSpPr>
        <p:spPr>
          <a:xfrm flipV="1">
            <a:off x="660574" y="5446786"/>
            <a:ext cx="4937760" cy="45719"/>
          </a:xfrm>
          <a:custGeom>
            <a:avLst/>
            <a:gdLst/>
            <a:ahLst/>
            <a:cxnLst/>
            <a:rect l="l" t="t" r="r" b="b"/>
            <a:pathLst>
              <a:path w="5981065">
                <a:moveTo>
                  <a:pt x="5981065" y="0"/>
                </a:moveTo>
                <a:lnTo>
                  <a:pt x="0" y="0"/>
                </a:lnTo>
              </a:path>
            </a:pathLst>
          </a:custGeom>
          <a:ln w="6350">
            <a:solidFill>
              <a:schemeClr val="bg1">
                <a:lumMod val="85000"/>
              </a:schemeClr>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object 10">
            <a:extLst>
              <a:ext uri="{FF2B5EF4-FFF2-40B4-BE49-F238E27FC236}">
                <a16:creationId xmlns:a16="http://schemas.microsoft.com/office/drawing/2014/main" id="{0F8CDD8E-8D29-21BA-15F0-12E00409E54C}"/>
              </a:ext>
            </a:extLst>
          </p:cNvPr>
          <p:cNvSpPr/>
          <p:nvPr/>
        </p:nvSpPr>
        <p:spPr>
          <a:xfrm>
            <a:off x="10169244" y="2006600"/>
            <a:ext cx="0" cy="4796155"/>
          </a:xfrm>
          <a:custGeom>
            <a:avLst/>
            <a:gdLst/>
            <a:ahLst/>
            <a:cxnLst/>
            <a:rect l="l" t="t" r="r" b="b"/>
            <a:pathLst>
              <a:path h="4796155">
                <a:moveTo>
                  <a:pt x="0" y="0"/>
                </a:moveTo>
                <a:lnTo>
                  <a:pt x="0" y="4796028"/>
                </a:lnTo>
              </a:path>
            </a:pathLst>
          </a:custGeom>
          <a:ln w="6350">
            <a:solidFill>
              <a:schemeClr val="bg1">
                <a:lumMod val="85000"/>
              </a:schemeClr>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object 11">
            <a:extLst>
              <a:ext uri="{FF2B5EF4-FFF2-40B4-BE49-F238E27FC236}">
                <a16:creationId xmlns:a16="http://schemas.microsoft.com/office/drawing/2014/main" id="{44FA30F3-B3C0-0291-3D55-28EAC4CA42AC}"/>
              </a:ext>
            </a:extLst>
          </p:cNvPr>
          <p:cNvSpPr/>
          <p:nvPr/>
        </p:nvSpPr>
        <p:spPr>
          <a:xfrm>
            <a:off x="6711694" y="4404614"/>
            <a:ext cx="3237230" cy="0"/>
          </a:xfrm>
          <a:custGeom>
            <a:avLst/>
            <a:gdLst/>
            <a:ahLst/>
            <a:cxnLst/>
            <a:rect l="l" t="t" r="r" b="b"/>
            <a:pathLst>
              <a:path w="3237229">
                <a:moveTo>
                  <a:pt x="3236976" y="0"/>
                </a:moveTo>
                <a:lnTo>
                  <a:pt x="0" y="0"/>
                </a:lnTo>
              </a:path>
            </a:pathLst>
          </a:custGeom>
          <a:ln w="6350">
            <a:solidFill>
              <a:schemeClr val="bg1">
                <a:lumMod val="85000"/>
              </a:schemeClr>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object 13">
            <a:extLst>
              <a:ext uri="{FF2B5EF4-FFF2-40B4-BE49-F238E27FC236}">
                <a16:creationId xmlns:a16="http://schemas.microsoft.com/office/drawing/2014/main" id="{69962749-FFE7-3487-C6BE-5695CE19A3A6}"/>
              </a:ext>
            </a:extLst>
          </p:cNvPr>
          <p:cNvSpPr txBox="1"/>
          <p:nvPr/>
        </p:nvSpPr>
        <p:spPr>
          <a:xfrm>
            <a:off x="7541794" y="5230501"/>
            <a:ext cx="679450" cy="482600"/>
          </a:xfrm>
          <a:prstGeom prst="rect">
            <a:avLst/>
          </a:prstGeom>
        </p:spPr>
        <p:txBody>
          <a:bodyPr vert="horz" wrap="square" lIns="0" tIns="12700" rIns="0" bIns="0" rtlCol="0">
            <a:spAutoFit/>
          </a:bodyPr>
          <a:lstStyle/>
          <a:p>
            <a:pPr marL="38100" defTabSz="914400">
              <a:spcBef>
                <a:spcPts val="100"/>
              </a:spcBef>
            </a:pPr>
            <a:r>
              <a:rPr sz="3000" b="1" kern="0" spc="-25">
                <a:solidFill>
                  <a:srgbClr val="E95424"/>
                </a:solidFill>
                <a:latin typeface="Adelle Sans"/>
                <a:cs typeface="Adelle Sans"/>
              </a:rPr>
              <a:t>36</a:t>
            </a:r>
            <a:r>
              <a:rPr sz="2625" kern="0" spc="-37" baseline="31746">
                <a:solidFill>
                  <a:srgbClr val="E95424"/>
                </a:solidFill>
                <a:latin typeface="AdelleSans-Thin"/>
                <a:cs typeface="AdelleSans-Thin"/>
              </a:rPr>
              <a:t>%</a:t>
            </a:r>
            <a:endParaRPr sz="2625" kern="0" baseline="31746">
              <a:solidFill>
                <a:sysClr val="windowText" lastClr="000000"/>
              </a:solidFill>
              <a:latin typeface="AdelleSans-Thin"/>
              <a:cs typeface="AdelleSans-Thin"/>
            </a:endParaRPr>
          </a:p>
        </p:txBody>
      </p:sp>
      <p:grpSp>
        <p:nvGrpSpPr>
          <p:cNvPr id="66" name="object 14">
            <a:extLst>
              <a:ext uri="{FF2B5EF4-FFF2-40B4-BE49-F238E27FC236}">
                <a16:creationId xmlns:a16="http://schemas.microsoft.com/office/drawing/2014/main" id="{8E9BB666-5E8B-780C-C77E-99A1BF5F8ED5}"/>
              </a:ext>
            </a:extLst>
          </p:cNvPr>
          <p:cNvGrpSpPr/>
          <p:nvPr/>
        </p:nvGrpSpPr>
        <p:grpSpPr>
          <a:xfrm>
            <a:off x="6901827" y="4790947"/>
            <a:ext cx="1577411" cy="1322073"/>
            <a:chOff x="6901827" y="4790947"/>
            <a:chExt cx="1577411" cy="1322073"/>
          </a:xfrm>
        </p:grpSpPr>
        <p:sp>
          <p:nvSpPr>
            <p:cNvPr id="67" name="object 15">
              <a:extLst>
                <a:ext uri="{FF2B5EF4-FFF2-40B4-BE49-F238E27FC236}">
                  <a16:creationId xmlns:a16="http://schemas.microsoft.com/office/drawing/2014/main" id="{9DF0ABD4-BF27-1C71-651E-9E5F09ABC653}"/>
                </a:ext>
              </a:extLst>
            </p:cNvPr>
            <p:cNvSpPr/>
            <p:nvPr/>
          </p:nvSpPr>
          <p:spPr>
            <a:xfrm>
              <a:off x="7304488" y="4790950"/>
              <a:ext cx="1174750" cy="1322070"/>
            </a:xfrm>
            <a:custGeom>
              <a:avLst/>
              <a:gdLst/>
              <a:ahLst/>
              <a:cxnLst/>
              <a:rect l="l" t="t" r="r" b="b"/>
              <a:pathLst>
                <a:path w="1174750" h="1322070">
                  <a:moveTo>
                    <a:pt x="513626" y="0"/>
                  </a:moveTo>
                  <a:lnTo>
                    <a:pt x="513638" y="244995"/>
                  </a:lnTo>
                  <a:lnTo>
                    <a:pt x="562143" y="247793"/>
                  </a:lnTo>
                  <a:lnTo>
                    <a:pt x="609004" y="255980"/>
                  </a:lnTo>
                  <a:lnTo>
                    <a:pt x="653910" y="269242"/>
                  </a:lnTo>
                  <a:lnTo>
                    <a:pt x="696547" y="287269"/>
                  </a:lnTo>
                  <a:lnTo>
                    <a:pt x="736605" y="309748"/>
                  </a:lnTo>
                  <a:lnTo>
                    <a:pt x="773771" y="336367"/>
                  </a:lnTo>
                  <a:lnTo>
                    <a:pt x="807734" y="366814"/>
                  </a:lnTo>
                  <a:lnTo>
                    <a:pt x="838180" y="400777"/>
                  </a:lnTo>
                  <a:lnTo>
                    <a:pt x="864799" y="437944"/>
                  </a:lnTo>
                  <a:lnTo>
                    <a:pt x="887277" y="478003"/>
                  </a:lnTo>
                  <a:lnTo>
                    <a:pt x="905304" y="520642"/>
                  </a:lnTo>
                  <a:lnTo>
                    <a:pt x="918566" y="565550"/>
                  </a:lnTo>
                  <a:lnTo>
                    <a:pt x="926752" y="612413"/>
                  </a:lnTo>
                  <a:lnTo>
                    <a:pt x="929551" y="660920"/>
                  </a:lnTo>
                  <a:lnTo>
                    <a:pt x="926752" y="709425"/>
                  </a:lnTo>
                  <a:lnTo>
                    <a:pt x="918566" y="756286"/>
                  </a:lnTo>
                  <a:lnTo>
                    <a:pt x="905304" y="801191"/>
                  </a:lnTo>
                  <a:lnTo>
                    <a:pt x="887277" y="843829"/>
                  </a:lnTo>
                  <a:lnTo>
                    <a:pt x="864799" y="883887"/>
                  </a:lnTo>
                  <a:lnTo>
                    <a:pt x="838180" y="921053"/>
                  </a:lnTo>
                  <a:lnTo>
                    <a:pt x="807734" y="955016"/>
                  </a:lnTo>
                  <a:lnTo>
                    <a:pt x="773771" y="985462"/>
                  </a:lnTo>
                  <a:lnTo>
                    <a:pt x="736605" y="1012081"/>
                  </a:lnTo>
                  <a:lnTo>
                    <a:pt x="696547" y="1034559"/>
                  </a:lnTo>
                  <a:lnTo>
                    <a:pt x="653910" y="1052586"/>
                  </a:lnTo>
                  <a:lnTo>
                    <a:pt x="609004" y="1065848"/>
                  </a:lnTo>
                  <a:lnTo>
                    <a:pt x="562143" y="1074034"/>
                  </a:lnTo>
                  <a:lnTo>
                    <a:pt x="513638" y="1076833"/>
                  </a:lnTo>
                  <a:lnTo>
                    <a:pt x="465402" y="1074064"/>
                  </a:lnTo>
                  <a:lnTo>
                    <a:pt x="418793" y="1065963"/>
                  </a:lnTo>
                  <a:lnTo>
                    <a:pt x="374118" y="1052838"/>
                  </a:lnTo>
                  <a:lnTo>
                    <a:pt x="331682" y="1034996"/>
                  </a:lnTo>
                  <a:lnTo>
                    <a:pt x="291791" y="1012745"/>
                  </a:lnTo>
                  <a:lnTo>
                    <a:pt x="254749" y="986393"/>
                  </a:lnTo>
                  <a:lnTo>
                    <a:pt x="220862" y="956247"/>
                  </a:lnTo>
                  <a:lnTo>
                    <a:pt x="190436" y="922616"/>
                  </a:lnTo>
                  <a:lnTo>
                    <a:pt x="0" y="1076833"/>
                  </a:lnTo>
                  <a:lnTo>
                    <a:pt x="30992" y="1112468"/>
                  </a:lnTo>
                  <a:lnTo>
                    <a:pt x="63943" y="1145365"/>
                  </a:lnTo>
                  <a:lnTo>
                    <a:pt x="98694" y="1175509"/>
                  </a:lnTo>
                  <a:lnTo>
                    <a:pt x="135088" y="1202881"/>
                  </a:lnTo>
                  <a:lnTo>
                    <a:pt x="172967" y="1227467"/>
                  </a:lnTo>
                  <a:lnTo>
                    <a:pt x="212176" y="1249249"/>
                  </a:lnTo>
                  <a:lnTo>
                    <a:pt x="252555" y="1268210"/>
                  </a:lnTo>
                  <a:lnTo>
                    <a:pt x="293948" y="1284335"/>
                  </a:lnTo>
                  <a:lnTo>
                    <a:pt x="336198" y="1297606"/>
                  </a:lnTo>
                  <a:lnTo>
                    <a:pt x="379147" y="1308007"/>
                  </a:lnTo>
                  <a:lnTo>
                    <a:pt x="422638" y="1315522"/>
                  </a:lnTo>
                  <a:lnTo>
                    <a:pt x="466514" y="1320133"/>
                  </a:lnTo>
                  <a:lnTo>
                    <a:pt x="510616" y="1321825"/>
                  </a:lnTo>
                  <a:lnTo>
                    <a:pt x="554789" y="1320581"/>
                  </a:lnTo>
                  <a:lnTo>
                    <a:pt x="598875" y="1316383"/>
                  </a:lnTo>
                  <a:lnTo>
                    <a:pt x="642716" y="1309217"/>
                  </a:lnTo>
                  <a:lnTo>
                    <a:pt x="686155" y="1299065"/>
                  </a:lnTo>
                  <a:lnTo>
                    <a:pt x="729034" y="1285910"/>
                  </a:lnTo>
                  <a:lnTo>
                    <a:pt x="771197" y="1269736"/>
                  </a:lnTo>
                  <a:lnTo>
                    <a:pt x="812487" y="1250527"/>
                  </a:lnTo>
                  <a:lnTo>
                    <a:pt x="852745" y="1228266"/>
                  </a:lnTo>
                  <a:lnTo>
                    <a:pt x="891814" y="1202936"/>
                  </a:lnTo>
                  <a:lnTo>
                    <a:pt x="929538" y="1174521"/>
                  </a:lnTo>
                  <a:lnTo>
                    <a:pt x="965175" y="1143528"/>
                  </a:lnTo>
                  <a:lnTo>
                    <a:pt x="998073" y="1110578"/>
                  </a:lnTo>
                  <a:lnTo>
                    <a:pt x="1028218" y="1075827"/>
                  </a:lnTo>
                  <a:lnTo>
                    <a:pt x="1055591" y="1039434"/>
                  </a:lnTo>
                  <a:lnTo>
                    <a:pt x="1080178" y="1001554"/>
                  </a:lnTo>
                  <a:lnTo>
                    <a:pt x="1101960" y="962347"/>
                  </a:lnTo>
                  <a:lnTo>
                    <a:pt x="1120922" y="921968"/>
                  </a:lnTo>
                  <a:lnTo>
                    <a:pt x="1137046" y="880575"/>
                  </a:lnTo>
                  <a:lnTo>
                    <a:pt x="1150318" y="838326"/>
                  </a:lnTo>
                  <a:lnTo>
                    <a:pt x="1160719" y="795377"/>
                  </a:lnTo>
                  <a:lnTo>
                    <a:pt x="1168233" y="751887"/>
                  </a:lnTo>
                  <a:lnTo>
                    <a:pt x="1172845" y="708012"/>
                  </a:lnTo>
                  <a:lnTo>
                    <a:pt x="1174537" y="663909"/>
                  </a:lnTo>
                  <a:lnTo>
                    <a:pt x="1173292" y="619737"/>
                  </a:lnTo>
                  <a:lnTo>
                    <a:pt x="1169095" y="575651"/>
                  </a:lnTo>
                  <a:lnTo>
                    <a:pt x="1161929" y="531810"/>
                  </a:lnTo>
                  <a:lnTo>
                    <a:pt x="1151777" y="488371"/>
                  </a:lnTo>
                  <a:lnTo>
                    <a:pt x="1138623" y="445491"/>
                  </a:lnTo>
                  <a:lnTo>
                    <a:pt x="1122450" y="403328"/>
                  </a:lnTo>
                  <a:lnTo>
                    <a:pt x="1103241" y="362038"/>
                  </a:lnTo>
                  <a:lnTo>
                    <a:pt x="1080981" y="321779"/>
                  </a:lnTo>
                  <a:lnTo>
                    <a:pt x="1055653" y="282708"/>
                  </a:lnTo>
                  <a:lnTo>
                    <a:pt x="1027239" y="244982"/>
                  </a:lnTo>
                  <a:lnTo>
                    <a:pt x="994014" y="206792"/>
                  </a:lnTo>
                  <a:lnTo>
                    <a:pt x="958722" y="171679"/>
                  </a:lnTo>
                  <a:lnTo>
                    <a:pt x="921462" y="139688"/>
                  </a:lnTo>
                  <a:lnTo>
                    <a:pt x="882331" y="110868"/>
                  </a:lnTo>
                  <a:lnTo>
                    <a:pt x="841426" y="85263"/>
                  </a:lnTo>
                  <a:lnTo>
                    <a:pt x="798845" y="62922"/>
                  </a:lnTo>
                  <a:lnTo>
                    <a:pt x="754686" y="43889"/>
                  </a:lnTo>
                  <a:lnTo>
                    <a:pt x="709046" y="28213"/>
                  </a:lnTo>
                  <a:lnTo>
                    <a:pt x="662022" y="15940"/>
                  </a:lnTo>
                  <a:lnTo>
                    <a:pt x="613712" y="7115"/>
                  </a:lnTo>
                  <a:lnTo>
                    <a:pt x="564214" y="1786"/>
                  </a:lnTo>
                  <a:lnTo>
                    <a:pt x="513626" y="0"/>
                  </a:lnTo>
                  <a:close/>
                </a:path>
              </a:pathLst>
            </a:custGeom>
            <a:solidFill>
              <a:srgbClr val="DCDDD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object 16">
              <a:extLst>
                <a:ext uri="{FF2B5EF4-FFF2-40B4-BE49-F238E27FC236}">
                  <a16:creationId xmlns:a16="http://schemas.microsoft.com/office/drawing/2014/main" id="{966BECA7-D306-2F0F-7216-0E2559FF2FA1}"/>
                </a:ext>
              </a:extLst>
            </p:cNvPr>
            <p:cNvSpPr/>
            <p:nvPr/>
          </p:nvSpPr>
          <p:spPr>
            <a:xfrm>
              <a:off x="7157201" y="4790947"/>
              <a:ext cx="661035" cy="1076960"/>
            </a:xfrm>
            <a:custGeom>
              <a:avLst/>
              <a:gdLst/>
              <a:ahLst/>
              <a:cxnLst/>
              <a:rect l="l" t="t" r="r" b="b"/>
              <a:pathLst>
                <a:path w="661034" h="1076960">
                  <a:moveTo>
                    <a:pt x="660907" y="0"/>
                  </a:moveTo>
                  <a:lnTo>
                    <a:pt x="613708" y="1659"/>
                  </a:lnTo>
                  <a:lnTo>
                    <a:pt x="567404" y="6563"/>
                  </a:lnTo>
                  <a:lnTo>
                    <a:pt x="522108" y="14599"/>
                  </a:lnTo>
                  <a:lnTo>
                    <a:pt x="477931" y="25655"/>
                  </a:lnTo>
                  <a:lnTo>
                    <a:pt x="434986" y="39621"/>
                  </a:lnTo>
                  <a:lnTo>
                    <a:pt x="393383" y="56383"/>
                  </a:lnTo>
                  <a:lnTo>
                    <a:pt x="353236" y="75831"/>
                  </a:lnTo>
                  <a:lnTo>
                    <a:pt x="314655" y="97852"/>
                  </a:lnTo>
                  <a:lnTo>
                    <a:pt x="277752" y="122334"/>
                  </a:lnTo>
                  <a:lnTo>
                    <a:pt x="242641" y="149166"/>
                  </a:lnTo>
                  <a:lnTo>
                    <a:pt x="209431" y="178235"/>
                  </a:lnTo>
                  <a:lnTo>
                    <a:pt x="178235" y="209431"/>
                  </a:lnTo>
                  <a:lnTo>
                    <a:pt x="149166" y="242641"/>
                  </a:lnTo>
                  <a:lnTo>
                    <a:pt x="122334" y="277752"/>
                  </a:lnTo>
                  <a:lnTo>
                    <a:pt x="97852" y="314655"/>
                  </a:lnTo>
                  <a:lnTo>
                    <a:pt x="75831" y="353236"/>
                  </a:lnTo>
                  <a:lnTo>
                    <a:pt x="56383" y="393383"/>
                  </a:lnTo>
                  <a:lnTo>
                    <a:pt x="39621" y="434986"/>
                  </a:lnTo>
                  <a:lnTo>
                    <a:pt x="25655" y="477931"/>
                  </a:lnTo>
                  <a:lnTo>
                    <a:pt x="14599" y="522108"/>
                  </a:lnTo>
                  <a:lnTo>
                    <a:pt x="6563" y="567404"/>
                  </a:lnTo>
                  <a:lnTo>
                    <a:pt x="1659" y="613708"/>
                  </a:lnTo>
                  <a:lnTo>
                    <a:pt x="0" y="660908"/>
                  </a:lnTo>
                  <a:lnTo>
                    <a:pt x="1723" y="713361"/>
                  </a:lnTo>
                  <a:lnTo>
                    <a:pt x="6941" y="763786"/>
                  </a:lnTo>
                  <a:lnTo>
                    <a:pt x="15724" y="812383"/>
                  </a:lnTo>
                  <a:lnTo>
                    <a:pt x="28145" y="859353"/>
                  </a:lnTo>
                  <a:lnTo>
                    <a:pt x="44272" y="904897"/>
                  </a:lnTo>
                  <a:lnTo>
                    <a:pt x="64179" y="949216"/>
                  </a:lnTo>
                  <a:lnTo>
                    <a:pt x="87935" y="992511"/>
                  </a:lnTo>
                  <a:lnTo>
                    <a:pt x="115612" y="1034983"/>
                  </a:lnTo>
                  <a:lnTo>
                    <a:pt x="147281" y="1076833"/>
                  </a:lnTo>
                  <a:lnTo>
                    <a:pt x="337718" y="922616"/>
                  </a:lnTo>
                  <a:lnTo>
                    <a:pt x="310728" y="885302"/>
                  </a:lnTo>
                  <a:lnTo>
                    <a:pt x="287923" y="845044"/>
                  </a:lnTo>
                  <a:lnTo>
                    <a:pt x="269625" y="802160"/>
                  </a:lnTo>
                  <a:lnTo>
                    <a:pt x="256157" y="756967"/>
                  </a:lnTo>
                  <a:lnTo>
                    <a:pt x="247839" y="709781"/>
                  </a:lnTo>
                  <a:lnTo>
                    <a:pt x="244995" y="660920"/>
                  </a:lnTo>
                  <a:lnTo>
                    <a:pt x="247793" y="612416"/>
                  </a:lnTo>
                  <a:lnTo>
                    <a:pt x="255980" y="565554"/>
                  </a:lnTo>
                  <a:lnTo>
                    <a:pt x="269242" y="520649"/>
                  </a:lnTo>
                  <a:lnTo>
                    <a:pt x="287269" y="478011"/>
                  </a:lnTo>
                  <a:lnTo>
                    <a:pt x="309747" y="437953"/>
                  </a:lnTo>
                  <a:lnTo>
                    <a:pt x="336366" y="400786"/>
                  </a:lnTo>
                  <a:lnTo>
                    <a:pt x="366812" y="366823"/>
                  </a:lnTo>
                  <a:lnTo>
                    <a:pt x="400774" y="336376"/>
                  </a:lnTo>
                  <a:lnTo>
                    <a:pt x="437941" y="309756"/>
                  </a:lnTo>
                  <a:lnTo>
                    <a:pt x="477999" y="287277"/>
                  </a:lnTo>
                  <a:lnTo>
                    <a:pt x="520636" y="269249"/>
                  </a:lnTo>
                  <a:lnTo>
                    <a:pt x="565542" y="255984"/>
                  </a:lnTo>
                  <a:lnTo>
                    <a:pt x="612403" y="247796"/>
                  </a:lnTo>
                  <a:lnTo>
                    <a:pt x="660907" y="244995"/>
                  </a:lnTo>
                  <a:lnTo>
                    <a:pt x="660907" y="0"/>
                  </a:lnTo>
                  <a:close/>
                </a:path>
              </a:pathLst>
            </a:custGeom>
            <a:solidFill>
              <a:srgbClr val="E9542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object 17">
              <a:extLst>
                <a:ext uri="{FF2B5EF4-FFF2-40B4-BE49-F238E27FC236}">
                  <a16:creationId xmlns:a16="http://schemas.microsoft.com/office/drawing/2014/main" id="{DF8239AE-87D0-57E9-F55A-3CF911FB4563}"/>
                </a:ext>
              </a:extLst>
            </p:cNvPr>
            <p:cNvSpPr/>
            <p:nvPr/>
          </p:nvSpPr>
          <p:spPr>
            <a:xfrm>
              <a:off x="6901827" y="4944376"/>
              <a:ext cx="682625" cy="787400"/>
            </a:xfrm>
            <a:custGeom>
              <a:avLst/>
              <a:gdLst/>
              <a:ahLst/>
              <a:cxnLst/>
              <a:rect l="l" t="t" r="r" b="b"/>
              <a:pathLst>
                <a:path w="682625" h="787400">
                  <a:moveTo>
                    <a:pt x="481711" y="9779"/>
                  </a:moveTo>
                  <a:lnTo>
                    <a:pt x="433844" y="647"/>
                  </a:lnTo>
                  <a:lnTo>
                    <a:pt x="385597" y="0"/>
                  </a:lnTo>
                  <a:lnTo>
                    <a:pt x="338112" y="7620"/>
                  </a:lnTo>
                  <a:lnTo>
                    <a:pt x="292557" y="23317"/>
                  </a:lnTo>
                  <a:lnTo>
                    <a:pt x="250088" y="46913"/>
                  </a:lnTo>
                  <a:lnTo>
                    <a:pt x="211861" y="78193"/>
                  </a:lnTo>
                  <a:lnTo>
                    <a:pt x="179044" y="116979"/>
                  </a:lnTo>
                  <a:lnTo>
                    <a:pt x="152171" y="164630"/>
                  </a:lnTo>
                  <a:lnTo>
                    <a:pt x="135382" y="215836"/>
                  </a:lnTo>
                  <a:lnTo>
                    <a:pt x="128955" y="269354"/>
                  </a:lnTo>
                  <a:lnTo>
                    <a:pt x="133184" y="323888"/>
                  </a:lnTo>
                  <a:lnTo>
                    <a:pt x="142786" y="362216"/>
                  </a:lnTo>
                  <a:lnTo>
                    <a:pt x="157518" y="398284"/>
                  </a:lnTo>
                  <a:lnTo>
                    <a:pt x="177114" y="431723"/>
                  </a:lnTo>
                  <a:lnTo>
                    <a:pt x="201244" y="462140"/>
                  </a:lnTo>
                  <a:lnTo>
                    <a:pt x="119240" y="580859"/>
                  </a:lnTo>
                  <a:lnTo>
                    <a:pt x="58991" y="539559"/>
                  </a:lnTo>
                  <a:lnTo>
                    <a:pt x="45059" y="533641"/>
                  </a:lnTo>
                  <a:lnTo>
                    <a:pt x="30454" y="533527"/>
                  </a:lnTo>
                  <a:lnTo>
                    <a:pt x="16878" y="538911"/>
                  </a:lnTo>
                  <a:lnTo>
                    <a:pt x="6019" y="549440"/>
                  </a:lnTo>
                  <a:lnTo>
                    <a:pt x="101" y="563372"/>
                  </a:lnTo>
                  <a:lnTo>
                    <a:pt x="0" y="577977"/>
                  </a:lnTo>
                  <a:lnTo>
                    <a:pt x="5372" y="591553"/>
                  </a:lnTo>
                  <a:lnTo>
                    <a:pt x="15913" y="602411"/>
                  </a:lnTo>
                  <a:lnTo>
                    <a:pt x="75933" y="643559"/>
                  </a:lnTo>
                  <a:lnTo>
                    <a:pt x="18249" y="727100"/>
                  </a:lnTo>
                  <a:lnTo>
                    <a:pt x="12280" y="740994"/>
                  </a:lnTo>
                  <a:lnTo>
                    <a:pt x="12115" y="755599"/>
                  </a:lnTo>
                  <a:lnTo>
                    <a:pt x="17437" y="769200"/>
                  </a:lnTo>
                  <a:lnTo>
                    <a:pt x="27940" y="780097"/>
                  </a:lnTo>
                  <a:lnTo>
                    <a:pt x="34544" y="784669"/>
                  </a:lnTo>
                  <a:lnTo>
                    <a:pt x="42087" y="786853"/>
                  </a:lnTo>
                  <a:lnTo>
                    <a:pt x="49568" y="786853"/>
                  </a:lnTo>
                  <a:lnTo>
                    <a:pt x="138785" y="686650"/>
                  </a:lnTo>
                  <a:lnTo>
                    <a:pt x="205295" y="732243"/>
                  </a:lnTo>
                  <a:lnTo>
                    <a:pt x="212801" y="734415"/>
                  </a:lnTo>
                  <a:lnTo>
                    <a:pt x="220218" y="734415"/>
                  </a:lnTo>
                  <a:lnTo>
                    <a:pt x="257594" y="703922"/>
                  </a:lnTo>
                  <a:lnTo>
                    <a:pt x="257708" y="689317"/>
                  </a:lnTo>
                  <a:lnTo>
                    <a:pt x="252336" y="675741"/>
                  </a:lnTo>
                  <a:lnTo>
                    <a:pt x="241795" y="664895"/>
                  </a:lnTo>
                  <a:lnTo>
                    <a:pt x="182092" y="623951"/>
                  </a:lnTo>
                  <a:lnTo>
                    <a:pt x="255562" y="517563"/>
                  </a:lnTo>
                  <a:lnTo>
                    <a:pt x="257048" y="461111"/>
                  </a:lnTo>
                  <a:lnTo>
                    <a:pt x="261874" y="415594"/>
                  </a:lnTo>
                  <a:lnTo>
                    <a:pt x="242735" y="392785"/>
                  </a:lnTo>
                  <a:lnTo>
                    <a:pt x="227253" y="367474"/>
                  </a:lnTo>
                  <a:lnTo>
                    <a:pt x="215671" y="339979"/>
                  </a:lnTo>
                  <a:lnTo>
                    <a:pt x="208229" y="310654"/>
                  </a:lnTo>
                  <a:lnTo>
                    <a:pt x="205155" y="271119"/>
                  </a:lnTo>
                  <a:lnTo>
                    <a:pt x="209816" y="232346"/>
                  </a:lnTo>
                  <a:lnTo>
                    <a:pt x="221983" y="195224"/>
                  </a:lnTo>
                  <a:lnTo>
                    <a:pt x="241465" y="160693"/>
                  </a:lnTo>
                  <a:lnTo>
                    <a:pt x="274739" y="123837"/>
                  </a:lnTo>
                  <a:lnTo>
                    <a:pt x="314680" y="97053"/>
                  </a:lnTo>
                  <a:lnTo>
                    <a:pt x="359181" y="80695"/>
                  </a:lnTo>
                  <a:lnTo>
                    <a:pt x="406158" y="75171"/>
                  </a:lnTo>
                  <a:lnTo>
                    <a:pt x="416280" y="75552"/>
                  </a:lnTo>
                  <a:lnTo>
                    <a:pt x="431761" y="58254"/>
                  </a:lnTo>
                  <a:lnTo>
                    <a:pt x="447840" y="41516"/>
                  </a:lnTo>
                  <a:lnTo>
                    <a:pt x="464489" y="25349"/>
                  </a:lnTo>
                  <a:lnTo>
                    <a:pt x="481711" y="9779"/>
                  </a:lnTo>
                  <a:close/>
                </a:path>
                <a:path w="682625" h="787400">
                  <a:moveTo>
                    <a:pt x="682358" y="263080"/>
                  </a:moveTo>
                  <a:lnTo>
                    <a:pt x="676783" y="219176"/>
                  </a:lnTo>
                  <a:lnTo>
                    <a:pt x="664311" y="176669"/>
                  </a:lnTo>
                  <a:lnTo>
                    <a:pt x="647649" y="190068"/>
                  </a:lnTo>
                  <a:lnTo>
                    <a:pt x="631698" y="204304"/>
                  </a:lnTo>
                  <a:lnTo>
                    <a:pt x="616508" y="219341"/>
                  </a:lnTo>
                  <a:lnTo>
                    <a:pt x="602107" y="235127"/>
                  </a:lnTo>
                  <a:lnTo>
                    <a:pt x="606336" y="274904"/>
                  </a:lnTo>
                  <a:lnTo>
                    <a:pt x="602615" y="314972"/>
                  </a:lnTo>
                  <a:lnTo>
                    <a:pt x="590677" y="354076"/>
                  </a:lnTo>
                  <a:lnTo>
                    <a:pt x="570268" y="390944"/>
                  </a:lnTo>
                  <a:lnTo>
                    <a:pt x="540435" y="424675"/>
                  </a:lnTo>
                  <a:lnTo>
                    <a:pt x="504342" y="450545"/>
                  </a:lnTo>
                  <a:lnTo>
                    <a:pt x="502640" y="464578"/>
                  </a:lnTo>
                  <a:lnTo>
                    <a:pt x="501396" y="478764"/>
                  </a:lnTo>
                  <a:lnTo>
                    <a:pt x="500634" y="493064"/>
                  </a:lnTo>
                  <a:lnTo>
                    <a:pt x="500367" y="507504"/>
                  </a:lnTo>
                  <a:lnTo>
                    <a:pt x="500976" y="528586"/>
                  </a:lnTo>
                  <a:lnTo>
                    <a:pt x="501396" y="535571"/>
                  </a:lnTo>
                  <a:lnTo>
                    <a:pt x="539546" y="518274"/>
                  </a:lnTo>
                  <a:lnTo>
                    <a:pt x="574497" y="495490"/>
                  </a:lnTo>
                  <a:lnTo>
                    <a:pt x="605726" y="467512"/>
                  </a:lnTo>
                  <a:lnTo>
                    <a:pt x="632688" y="434644"/>
                  </a:lnTo>
                  <a:lnTo>
                    <a:pt x="656234" y="394169"/>
                  </a:lnTo>
                  <a:lnTo>
                    <a:pt x="672249" y="351485"/>
                  </a:lnTo>
                  <a:lnTo>
                    <a:pt x="680910" y="307492"/>
                  </a:lnTo>
                  <a:lnTo>
                    <a:pt x="682358" y="263080"/>
                  </a:lnTo>
                  <a:close/>
                </a:path>
              </a:pathLst>
            </a:custGeom>
            <a:solidFill>
              <a:srgbClr val="02024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object 18">
              <a:extLst>
                <a:ext uri="{FF2B5EF4-FFF2-40B4-BE49-F238E27FC236}">
                  <a16:creationId xmlns:a16="http://schemas.microsoft.com/office/drawing/2014/main" id="{3717BEB9-0A93-2F79-5042-E7BA78C74062}"/>
                </a:ext>
              </a:extLst>
            </p:cNvPr>
            <p:cNvSpPr/>
            <p:nvPr/>
          </p:nvSpPr>
          <p:spPr>
            <a:xfrm>
              <a:off x="7157377" y="5019928"/>
              <a:ext cx="346710" cy="848360"/>
            </a:xfrm>
            <a:custGeom>
              <a:avLst/>
              <a:gdLst/>
              <a:ahLst/>
              <a:cxnLst/>
              <a:rect l="l" t="t" r="r" b="b"/>
              <a:pathLst>
                <a:path w="346709" h="848360">
                  <a:moveTo>
                    <a:pt x="337527" y="693635"/>
                  </a:moveTo>
                  <a:lnTo>
                    <a:pt x="308432" y="652983"/>
                  </a:lnTo>
                  <a:lnTo>
                    <a:pt x="284314" y="608876"/>
                  </a:lnTo>
                  <a:lnTo>
                    <a:pt x="265569" y="561746"/>
                  </a:lnTo>
                  <a:lnTo>
                    <a:pt x="252615" y="511987"/>
                  </a:lnTo>
                  <a:lnTo>
                    <a:pt x="245846" y="460006"/>
                  </a:lnTo>
                  <a:lnTo>
                    <a:pt x="234289" y="463981"/>
                  </a:lnTo>
                  <a:lnTo>
                    <a:pt x="186220" y="474827"/>
                  </a:lnTo>
                  <a:lnTo>
                    <a:pt x="149733" y="477227"/>
                  </a:lnTo>
                  <a:lnTo>
                    <a:pt x="111633" y="474560"/>
                  </a:lnTo>
                  <a:lnTo>
                    <a:pt x="74447" y="466623"/>
                  </a:lnTo>
                  <a:lnTo>
                    <a:pt x="38595" y="453555"/>
                  </a:lnTo>
                  <a:lnTo>
                    <a:pt x="4508" y="435470"/>
                  </a:lnTo>
                  <a:lnTo>
                    <a:pt x="0" y="441998"/>
                  </a:lnTo>
                  <a:lnTo>
                    <a:pt x="2298" y="492975"/>
                  </a:lnTo>
                  <a:lnTo>
                    <a:pt x="7937" y="542048"/>
                  </a:lnTo>
                  <a:lnTo>
                    <a:pt x="17005" y="589394"/>
                  </a:lnTo>
                  <a:lnTo>
                    <a:pt x="29565" y="635215"/>
                  </a:lnTo>
                  <a:lnTo>
                    <a:pt x="45681" y="679678"/>
                  </a:lnTo>
                  <a:lnTo>
                    <a:pt x="65417" y="722998"/>
                  </a:lnTo>
                  <a:lnTo>
                    <a:pt x="88861" y="765340"/>
                  </a:lnTo>
                  <a:lnTo>
                    <a:pt x="116065" y="806894"/>
                  </a:lnTo>
                  <a:lnTo>
                    <a:pt x="147091" y="847852"/>
                  </a:lnTo>
                  <a:lnTo>
                    <a:pt x="337527" y="693635"/>
                  </a:lnTo>
                  <a:close/>
                </a:path>
                <a:path w="346709" h="848360">
                  <a:moveTo>
                    <a:pt x="346557" y="159562"/>
                  </a:moveTo>
                  <a:lnTo>
                    <a:pt x="318579" y="91008"/>
                  </a:lnTo>
                  <a:lnTo>
                    <a:pt x="265430" y="35839"/>
                  </a:lnTo>
                  <a:lnTo>
                    <a:pt x="214731" y="10210"/>
                  </a:lnTo>
                  <a:lnTo>
                    <a:pt x="160731" y="0"/>
                  </a:lnTo>
                  <a:lnTo>
                    <a:pt x="131508" y="36296"/>
                  </a:lnTo>
                  <a:lnTo>
                    <a:pt x="104851" y="74625"/>
                  </a:lnTo>
                  <a:lnTo>
                    <a:pt x="80911" y="114858"/>
                  </a:lnTo>
                  <a:lnTo>
                    <a:pt x="59791" y="156870"/>
                  </a:lnTo>
                  <a:lnTo>
                    <a:pt x="41643" y="200520"/>
                  </a:lnTo>
                  <a:lnTo>
                    <a:pt x="26593" y="245694"/>
                  </a:lnTo>
                  <a:lnTo>
                    <a:pt x="14782" y="292239"/>
                  </a:lnTo>
                  <a:lnTo>
                    <a:pt x="6311" y="340042"/>
                  </a:lnTo>
                  <a:lnTo>
                    <a:pt x="13042" y="346646"/>
                  </a:lnTo>
                  <a:lnTo>
                    <a:pt x="69735" y="384149"/>
                  </a:lnTo>
                  <a:lnTo>
                    <a:pt x="106857" y="396316"/>
                  </a:lnTo>
                  <a:lnTo>
                    <a:pt x="145656" y="400977"/>
                  </a:lnTo>
                  <a:lnTo>
                    <a:pt x="185166" y="397903"/>
                  </a:lnTo>
                  <a:lnTo>
                    <a:pt x="233807" y="382651"/>
                  </a:lnTo>
                  <a:lnTo>
                    <a:pt x="258318" y="326885"/>
                  </a:lnTo>
                  <a:lnTo>
                    <a:pt x="273189" y="280949"/>
                  </a:lnTo>
                  <a:lnTo>
                    <a:pt x="293090" y="237515"/>
                  </a:lnTo>
                  <a:lnTo>
                    <a:pt x="317665" y="196951"/>
                  </a:lnTo>
                  <a:lnTo>
                    <a:pt x="346557" y="159562"/>
                  </a:lnTo>
                  <a:close/>
                </a:path>
              </a:pathLst>
            </a:custGeom>
            <a:solidFill>
              <a:srgbClr val="E9542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1" name="object 19">
              <a:extLst>
                <a:ext uri="{FF2B5EF4-FFF2-40B4-BE49-F238E27FC236}">
                  <a16:creationId xmlns:a16="http://schemas.microsoft.com/office/drawing/2014/main" id="{571885CE-52F1-6557-65DD-3ABEE04CBB4A}"/>
                </a:ext>
              </a:extLst>
            </p:cNvPr>
            <p:cNvPicPr/>
            <p:nvPr/>
          </p:nvPicPr>
          <p:blipFill>
            <a:blip r:embed="rId2" cstate="print"/>
            <a:stretch>
              <a:fillRect/>
            </a:stretch>
          </p:blipFill>
          <p:spPr>
            <a:xfrm>
              <a:off x="7157207" y="5359963"/>
              <a:ext cx="248970" cy="137185"/>
            </a:xfrm>
            <a:prstGeom prst="rect">
              <a:avLst/>
            </a:prstGeom>
          </p:spPr>
        </p:pic>
      </p:grpSp>
      <p:sp>
        <p:nvSpPr>
          <p:cNvPr id="73" name="object 21">
            <a:extLst>
              <a:ext uri="{FF2B5EF4-FFF2-40B4-BE49-F238E27FC236}">
                <a16:creationId xmlns:a16="http://schemas.microsoft.com/office/drawing/2014/main" id="{711E8177-A37E-7422-E958-302F528CC71B}"/>
              </a:ext>
            </a:extLst>
          </p:cNvPr>
          <p:cNvSpPr txBox="1"/>
          <p:nvPr/>
        </p:nvSpPr>
        <p:spPr>
          <a:xfrm>
            <a:off x="8735226" y="5807994"/>
            <a:ext cx="769620" cy="238760"/>
          </a:xfrm>
          <a:prstGeom prst="rect">
            <a:avLst/>
          </a:prstGeom>
        </p:spPr>
        <p:txBody>
          <a:bodyPr vert="horz" wrap="square" lIns="0" tIns="12700" rIns="0" bIns="0" rtlCol="0">
            <a:spAutoFit/>
          </a:bodyPr>
          <a:lstStyle/>
          <a:p>
            <a:pPr marL="12700" defTabSz="914400">
              <a:spcBef>
                <a:spcPts val="100"/>
              </a:spcBef>
            </a:pPr>
            <a:r>
              <a:rPr sz="1400" b="1" kern="0" spc="45">
                <a:solidFill>
                  <a:srgbClr val="020248"/>
                </a:solidFill>
                <a:latin typeface="Adelle Sans"/>
                <a:cs typeface="Adelle Sans"/>
              </a:rPr>
              <a:t>WOMEN</a:t>
            </a:r>
            <a:endParaRPr sz="1400" kern="0">
              <a:solidFill>
                <a:sysClr val="windowText" lastClr="000000"/>
              </a:solidFill>
              <a:latin typeface="Adelle Sans"/>
              <a:cs typeface="Adelle Sans"/>
            </a:endParaRPr>
          </a:p>
        </p:txBody>
      </p:sp>
      <p:pic>
        <p:nvPicPr>
          <p:cNvPr id="6" name="Picture 5" descr="Icon&#10;&#10;Description automatically generated">
            <a:extLst>
              <a:ext uri="{FF2B5EF4-FFF2-40B4-BE49-F238E27FC236}">
                <a16:creationId xmlns:a16="http://schemas.microsoft.com/office/drawing/2014/main" id="{BE0C1309-73A4-658B-5BD7-466B30A83DD7}"/>
              </a:ext>
            </a:extLst>
          </p:cNvPr>
          <p:cNvPicPr>
            <a:picLocks noChangeAspect="1"/>
          </p:cNvPicPr>
          <p:nvPr/>
        </p:nvPicPr>
        <p:blipFill>
          <a:blip r:embed="rId3"/>
          <a:stretch>
            <a:fillRect/>
          </a:stretch>
        </p:blipFill>
        <p:spPr>
          <a:xfrm>
            <a:off x="10427612" y="4637225"/>
            <a:ext cx="1908022" cy="1604152"/>
          </a:xfrm>
          <a:prstGeom prst="rect">
            <a:avLst/>
          </a:prstGeom>
        </p:spPr>
      </p:pic>
      <p:sp>
        <p:nvSpPr>
          <p:cNvPr id="75" name="object 23">
            <a:extLst>
              <a:ext uri="{FF2B5EF4-FFF2-40B4-BE49-F238E27FC236}">
                <a16:creationId xmlns:a16="http://schemas.microsoft.com/office/drawing/2014/main" id="{48D21D49-402E-1C22-3C8C-C77338E6ED0A}"/>
              </a:ext>
            </a:extLst>
          </p:cNvPr>
          <p:cNvSpPr txBox="1"/>
          <p:nvPr/>
        </p:nvSpPr>
        <p:spPr>
          <a:xfrm>
            <a:off x="11215687" y="5249176"/>
            <a:ext cx="703580" cy="482600"/>
          </a:xfrm>
          <a:prstGeom prst="rect">
            <a:avLst/>
          </a:prstGeom>
        </p:spPr>
        <p:txBody>
          <a:bodyPr vert="horz" wrap="square" lIns="0" tIns="12700" rIns="0" bIns="0" rtlCol="0">
            <a:spAutoFit/>
          </a:bodyPr>
          <a:lstStyle/>
          <a:p>
            <a:pPr marL="38100" defTabSz="914400">
              <a:spcBef>
                <a:spcPts val="100"/>
              </a:spcBef>
            </a:pPr>
            <a:r>
              <a:rPr lang="en-US" sz="3000" b="1" kern="0" spc="-25">
                <a:solidFill>
                  <a:srgbClr val="E95424"/>
                </a:solidFill>
                <a:latin typeface="Adelle Sans"/>
                <a:cs typeface="Adelle Sans"/>
              </a:rPr>
              <a:t>50</a:t>
            </a:r>
            <a:r>
              <a:rPr sz="2625" kern="0" spc="-37" baseline="31746">
                <a:solidFill>
                  <a:srgbClr val="E95424"/>
                </a:solidFill>
                <a:latin typeface="AdelleSans-Thin"/>
                <a:cs typeface="AdelleSans-Thin"/>
              </a:rPr>
              <a:t>%</a:t>
            </a:r>
            <a:endParaRPr sz="2625" kern="0" baseline="31746">
              <a:solidFill>
                <a:sysClr val="windowText" lastClr="000000"/>
              </a:solidFill>
              <a:latin typeface="AdelleSans-Thin"/>
              <a:cs typeface="AdelleSans-Thin"/>
            </a:endParaRPr>
          </a:p>
        </p:txBody>
      </p:sp>
      <p:sp>
        <p:nvSpPr>
          <p:cNvPr id="82" name="object 30">
            <a:extLst>
              <a:ext uri="{FF2B5EF4-FFF2-40B4-BE49-F238E27FC236}">
                <a16:creationId xmlns:a16="http://schemas.microsoft.com/office/drawing/2014/main" id="{8871A73E-854D-6A07-8443-FD56806A002E}"/>
              </a:ext>
            </a:extLst>
          </p:cNvPr>
          <p:cNvSpPr txBox="1"/>
          <p:nvPr/>
        </p:nvSpPr>
        <p:spPr>
          <a:xfrm>
            <a:off x="12424830" y="5807994"/>
            <a:ext cx="769620" cy="238760"/>
          </a:xfrm>
          <a:prstGeom prst="rect">
            <a:avLst/>
          </a:prstGeom>
        </p:spPr>
        <p:txBody>
          <a:bodyPr vert="horz" wrap="square" lIns="0" tIns="12700" rIns="0" bIns="0" rtlCol="0">
            <a:spAutoFit/>
          </a:bodyPr>
          <a:lstStyle/>
          <a:p>
            <a:pPr marL="12700" defTabSz="914400">
              <a:spcBef>
                <a:spcPts val="100"/>
              </a:spcBef>
            </a:pPr>
            <a:r>
              <a:rPr sz="1400" b="1" kern="0" spc="45">
                <a:solidFill>
                  <a:srgbClr val="020248"/>
                </a:solidFill>
                <a:latin typeface="Adelle Sans"/>
                <a:cs typeface="Adelle Sans"/>
              </a:rPr>
              <a:t>WOMEN</a:t>
            </a:r>
            <a:endParaRPr sz="1400" kern="0">
              <a:solidFill>
                <a:sysClr val="windowText" lastClr="000000"/>
              </a:solidFill>
              <a:latin typeface="Adelle Sans"/>
              <a:cs typeface="Adelle Sans"/>
            </a:endParaRPr>
          </a:p>
        </p:txBody>
      </p:sp>
      <p:sp>
        <p:nvSpPr>
          <p:cNvPr id="84" name="object 32">
            <a:extLst>
              <a:ext uri="{FF2B5EF4-FFF2-40B4-BE49-F238E27FC236}">
                <a16:creationId xmlns:a16="http://schemas.microsoft.com/office/drawing/2014/main" id="{5361EDC4-1D75-592D-8C4C-943AFA7F96F8}"/>
              </a:ext>
            </a:extLst>
          </p:cNvPr>
          <p:cNvSpPr txBox="1"/>
          <p:nvPr/>
        </p:nvSpPr>
        <p:spPr>
          <a:xfrm>
            <a:off x="7248131" y="3756804"/>
            <a:ext cx="1745614" cy="238760"/>
          </a:xfrm>
          <a:prstGeom prst="rect">
            <a:avLst/>
          </a:prstGeom>
        </p:spPr>
        <p:txBody>
          <a:bodyPr vert="horz" wrap="square" lIns="0" tIns="12700" rIns="0" bIns="0" rtlCol="0">
            <a:spAutoFit/>
          </a:bodyPr>
          <a:lstStyle/>
          <a:p>
            <a:pPr marL="12700" defTabSz="914400">
              <a:spcBef>
                <a:spcPts val="100"/>
              </a:spcBef>
            </a:pPr>
            <a:r>
              <a:rPr sz="1400" b="1" kern="0" spc="50">
                <a:solidFill>
                  <a:srgbClr val="020248"/>
                </a:solidFill>
                <a:latin typeface="Adelle Sans"/>
                <a:cs typeface="Adelle Sans"/>
              </a:rPr>
              <a:t>PEOPLE</a:t>
            </a:r>
            <a:r>
              <a:rPr sz="1400" b="1" kern="0" spc="195">
                <a:solidFill>
                  <a:srgbClr val="020248"/>
                </a:solidFill>
                <a:latin typeface="Adelle Sans"/>
                <a:cs typeface="Adelle Sans"/>
              </a:rPr>
              <a:t> </a:t>
            </a:r>
            <a:r>
              <a:rPr sz="1400" b="1" kern="0">
                <a:solidFill>
                  <a:srgbClr val="020248"/>
                </a:solidFill>
                <a:latin typeface="Adelle Sans"/>
                <a:cs typeface="Adelle Sans"/>
              </a:rPr>
              <a:t>OF</a:t>
            </a:r>
            <a:r>
              <a:rPr sz="1400" b="1" kern="0" spc="200">
                <a:solidFill>
                  <a:srgbClr val="020248"/>
                </a:solidFill>
                <a:latin typeface="Adelle Sans"/>
                <a:cs typeface="Adelle Sans"/>
              </a:rPr>
              <a:t> </a:t>
            </a:r>
            <a:r>
              <a:rPr sz="1400" b="1" kern="0" spc="60">
                <a:solidFill>
                  <a:srgbClr val="020248"/>
                </a:solidFill>
                <a:latin typeface="Adelle Sans"/>
                <a:cs typeface="Adelle Sans"/>
              </a:rPr>
              <a:t>COLOR</a:t>
            </a:r>
            <a:endParaRPr sz="1400" kern="0">
              <a:solidFill>
                <a:sysClr val="windowText" lastClr="000000"/>
              </a:solidFill>
              <a:latin typeface="Adelle Sans"/>
              <a:cs typeface="Adelle Sans"/>
            </a:endParaRPr>
          </a:p>
        </p:txBody>
      </p:sp>
      <p:sp>
        <p:nvSpPr>
          <p:cNvPr id="96" name="object 44">
            <a:extLst>
              <a:ext uri="{FF2B5EF4-FFF2-40B4-BE49-F238E27FC236}">
                <a16:creationId xmlns:a16="http://schemas.microsoft.com/office/drawing/2014/main" id="{AF4843CF-0A2C-27DD-3915-58C24EABF480}"/>
              </a:ext>
            </a:extLst>
          </p:cNvPr>
          <p:cNvSpPr txBox="1"/>
          <p:nvPr/>
        </p:nvSpPr>
        <p:spPr>
          <a:xfrm>
            <a:off x="7269480" y="2911463"/>
            <a:ext cx="951230" cy="808555"/>
          </a:xfrm>
          <a:prstGeom prst="rect">
            <a:avLst/>
          </a:prstGeom>
          <a:solidFill>
            <a:srgbClr val="020248"/>
          </a:solidFill>
        </p:spPr>
        <p:txBody>
          <a:bodyPr vert="horz" wrap="square" lIns="0" tIns="160655" rIns="0" bIns="0" rtlCol="0" anchor="ctr">
            <a:spAutoFit/>
          </a:bodyPr>
          <a:lstStyle/>
          <a:p>
            <a:pPr marL="99695" defTabSz="914400">
              <a:spcBef>
                <a:spcPts val="1265"/>
              </a:spcBef>
            </a:pPr>
            <a:r>
              <a:rPr sz="4200" b="1" kern="0" spc="-25">
                <a:solidFill>
                  <a:srgbClr val="FFFFFF"/>
                </a:solidFill>
                <a:latin typeface="Adelle Sans"/>
                <a:cs typeface="Adelle Sans"/>
              </a:rPr>
              <a:t>27</a:t>
            </a:r>
            <a:r>
              <a:rPr sz="3675" kern="0" spc="-37" baseline="31746">
                <a:solidFill>
                  <a:srgbClr val="FFFFFF"/>
                </a:solidFill>
                <a:latin typeface="AdelleSans-Thin"/>
                <a:cs typeface="AdelleSans-Thin"/>
              </a:rPr>
              <a:t>%</a:t>
            </a:r>
            <a:endParaRPr sz="3675" kern="0" baseline="31746">
              <a:solidFill>
                <a:sysClr val="windowText" lastClr="000000"/>
              </a:solidFill>
              <a:latin typeface="AdelleSans-Thin"/>
              <a:cs typeface="AdelleSans-Thin"/>
            </a:endParaRPr>
          </a:p>
        </p:txBody>
      </p:sp>
      <p:sp>
        <p:nvSpPr>
          <p:cNvPr id="97" name="object 45">
            <a:extLst>
              <a:ext uri="{FF2B5EF4-FFF2-40B4-BE49-F238E27FC236}">
                <a16:creationId xmlns:a16="http://schemas.microsoft.com/office/drawing/2014/main" id="{5099677D-55D4-EE52-3132-ABEC901654C9}"/>
              </a:ext>
            </a:extLst>
          </p:cNvPr>
          <p:cNvSpPr txBox="1"/>
          <p:nvPr/>
        </p:nvSpPr>
        <p:spPr>
          <a:xfrm>
            <a:off x="10937735" y="3756804"/>
            <a:ext cx="1745614" cy="238760"/>
          </a:xfrm>
          <a:prstGeom prst="rect">
            <a:avLst/>
          </a:prstGeom>
        </p:spPr>
        <p:txBody>
          <a:bodyPr vert="horz" wrap="square" lIns="0" tIns="12700" rIns="0" bIns="0" rtlCol="0">
            <a:spAutoFit/>
          </a:bodyPr>
          <a:lstStyle/>
          <a:p>
            <a:pPr marL="12700" defTabSz="914400">
              <a:spcBef>
                <a:spcPts val="100"/>
              </a:spcBef>
            </a:pPr>
            <a:r>
              <a:rPr sz="1400" b="1" kern="0" spc="50">
                <a:solidFill>
                  <a:srgbClr val="020248"/>
                </a:solidFill>
                <a:latin typeface="Adelle Sans"/>
                <a:cs typeface="Adelle Sans"/>
              </a:rPr>
              <a:t>PEOPLE</a:t>
            </a:r>
            <a:r>
              <a:rPr sz="1400" b="1" kern="0" spc="195">
                <a:solidFill>
                  <a:srgbClr val="020248"/>
                </a:solidFill>
                <a:latin typeface="Adelle Sans"/>
                <a:cs typeface="Adelle Sans"/>
              </a:rPr>
              <a:t> </a:t>
            </a:r>
            <a:r>
              <a:rPr sz="1400" b="1" kern="0">
                <a:solidFill>
                  <a:srgbClr val="020248"/>
                </a:solidFill>
                <a:latin typeface="Adelle Sans"/>
                <a:cs typeface="Adelle Sans"/>
              </a:rPr>
              <a:t>OF</a:t>
            </a:r>
            <a:r>
              <a:rPr sz="1400" b="1" kern="0" spc="200">
                <a:solidFill>
                  <a:srgbClr val="020248"/>
                </a:solidFill>
                <a:latin typeface="Adelle Sans"/>
                <a:cs typeface="Adelle Sans"/>
              </a:rPr>
              <a:t> </a:t>
            </a:r>
            <a:r>
              <a:rPr sz="1400" b="1" kern="0" spc="60">
                <a:solidFill>
                  <a:srgbClr val="020248"/>
                </a:solidFill>
                <a:latin typeface="Adelle Sans"/>
                <a:cs typeface="Adelle Sans"/>
              </a:rPr>
              <a:t>COLOR</a:t>
            </a:r>
            <a:endParaRPr sz="1400" kern="0">
              <a:solidFill>
                <a:sysClr val="windowText" lastClr="000000"/>
              </a:solidFill>
              <a:latin typeface="Adelle Sans"/>
              <a:cs typeface="Adelle Sans"/>
            </a:endParaRPr>
          </a:p>
        </p:txBody>
      </p:sp>
      <p:sp>
        <p:nvSpPr>
          <p:cNvPr id="109" name="object 57">
            <a:extLst>
              <a:ext uri="{FF2B5EF4-FFF2-40B4-BE49-F238E27FC236}">
                <a16:creationId xmlns:a16="http://schemas.microsoft.com/office/drawing/2014/main" id="{B817F433-BBBB-436B-DECF-919BC1D1F19B}"/>
              </a:ext>
            </a:extLst>
          </p:cNvPr>
          <p:cNvSpPr txBox="1"/>
          <p:nvPr/>
        </p:nvSpPr>
        <p:spPr>
          <a:xfrm>
            <a:off x="10967732" y="2897276"/>
            <a:ext cx="951230" cy="808555"/>
          </a:xfrm>
          <a:prstGeom prst="rect">
            <a:avLst/>
          </a:prstGeom>
          <a:solidFill>
            <a:srgbClr val="020248"/>
          </a:solidFill>
        </p:spPr>
        <p:txBody>
          <a:bodyPr vert="horz" wrap="square" lIns="0" tIns="160655" rIns="0" bIns="0" rtlCol="0" anchor="ctr">
            <a:spAutoFit/>
          </a:bodyPr>
          <a:lstStyle/>
          <a:p>
            <a:pPr marL="99695" defTabSz="914400">
              <a:spcBef>
                <a:spcPts val="1265"/>
              </a:spcBef>
            </a:pPr>
            <a:r>
              <a:rPr lang="en-US" sz="4200" b="1" kern="0" spc="-25">
                <a:solidFill>
                  <a:srgbClr val="FFFFFF"/>
                </a:solidFill>
                <a:latin typeface="Adelle Sans"/>
                <a:cs typeface="Adelle Sans"/>
              </a:rPr>
              <a:t>1</a:t>
            </a:r>
            <a:r>
              <a:rPr sz="4200" b="1" kern="0" spc="-25">
                <a:solidFill>
                  <a:srgbClr val="FFFFFF"/>
                </a:solidFill>
                <a:latin typeface="Adelle Sans"/>
                <a:cs typeface="Adelle Sans"/>
              </a:rPr>
              <a:t>7</a:t>
            </a:r>
            <a:r>
              <a:rPr sz="3675" kern="0" spc="-37" baseline="31746">
                <a:solidFill>
                  <a:srgbClr val="FFFFFF"/>
                </a:solidFill>
                <a:latin typeface="AdelleSans-Thin"/>
                <a:cs typeface="AdelleSans-Thin"/>
              </a:rPr>
              <a:t>%</a:t>
            </a:r>
            <a:endParaRPr sz="3675" kern="0" baseline="31746">
              <a:solidFill>
                <a:sysClr val="windowText" lastClr="000000"/>
              </a:solidFill>
              <a:latin typeface="AdelleSans-Thin"/>
              <a:cs typeface="AdelleSans-Thin"/>
            </a:endParaRPr>
          </a:p>
        </p:txBody>
      </p:sp>
      <p:sp>
        <p:nvSpPr>
          <p:cNvPr id="110" name="object 8">
            <a:extLst>
              <a:ext uri="{FF2B5EF4-FFF2-40B4-BE49-F238E27FC236}">
                <a16:creationId xmlns:a16="http://schemas.microsoft.com/office/drawing/2014/main" id="{5B6F48DC-B44B-AA2C-1A61-F4EDAA0A3DEF}"/>
              </a:ext>
            </a:extLst>
          </p:cNvPr>
          <p:cNvSpPr/>
          <p:nvPr/>
        </p:nvSpPr>
        <p:spPr>
          <a:xfrm>
            <a:off x="6350000" y="1153646"/>
            <a:ext cx="0" cy="6454287"/>
          </a:xfrm>
          <a:custGeom>
            <a:avLst/>
            <a:gdLst/>
            <a:ahLst/>
            <a:cxnLst/>
            <a:rect l="l" t="t" r="r" b="b"/>
            <a:pathLst>
              <a:path h="6053455">
                <a:moveTo>
                  <a:pt x="0" y="0"/>
                </a:moveTo>
                <a:lnTo>
                  <a:pt x="0" y="6053328"/>
                </a:lnTo>
              </a:path>
            </a:pathLst>
          </a:custGeom>
          <a:ln w="6350">
            <a:solidFill>
              <a:schemeClr val="bg1">
                <a:lumMod val="85000"/>
              </a:schemeClr>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Slide Number Placeholder 110">
            <a:extLst>
              <a:ext uri="{FF2B5EF4-FFF2-40B4-BE49-F238E27FC236}">
                <a16:creationId xmlns:a16="http://schemas.microsoft.com/office/drawing/2014/main" id="{03312B54-6F61-48CF-AF19-00E31C19D1FF}"/>
              </a:ext>
            </a:extLst>
          </p:cNvPr>
          <p:cNvSpPr>
            <a:spLocks noGrp="1"/>
          </p:cNvSpPr>
          <p:nvPr>
            <p:ph type="sldNum" sz="quarter" idx="17"/>
          </p:nvPr>
        </p:nvSpPr>
        <p:spPr/>
        <p:txBody>
          <a:bodyPr/>
          <a:lstStyle/>
          <a:p>
            <a:fld id="{EE55F809-E95E-4042-9EF5-112C9D282536}" type="slidenum">
              <a:rPr lang="en-US" smtClean="0"/>
              <a:pPr/>
              <a:t>19</a:t>
            </a:fld>
            <a:endParaRPr lang="en-US"/>
          </a:p>
        </p:txBody>
      </p:sp>
      <p:sp>
        <p:nvSpPr>
          <p:cNvPr id="112" name="Footer Placeholder 111">
            <a:extLst>
              <a:ext uri="{FF2B5EF4-FFF2-40B4-BE49-F238E27FC236}">
                <a16:creationId xmlns:a16="http://schemas.microsoft.com/office/drawing/2014/main" id="{5D611642-747E-65C4-F809-2441EBAEC8A3}"/>
              </a:ext>
            </a:extLst>
          </p:cNvPr>
          <p:cNvSpPr>
            <a:spLocks noGrp="1"/>
          </p:cNvSpPr>
          <p:nvPr>
            <p:ph type="ftr" sz="quarter" idx="16"/>
          </p:nvPr>
        </p:nvSpPr>
        <p:spPr/>
        <p:txBody>
          <a:bodyPr/>
          <a:lstStyle/>
          <a:p>
            <a:r>
              <a:rPr lang="en-US"/>
              <a:t>Welcome to Anywhere</a:t>
            </a:r>
          </a:p>
        </p:txBody>
      </p:sp>
      <p:sp>
        <p:nvSpPr>
          <p:cNvPr id="3" name="object 12">
            <a:extLst>
              <a:ext uri="{FF2B5EF4-FFF2-40B4-BE49-F238E27FC236}">
                <a16:creationId xmlns:a16="http://schemas.microsoft.com/office/drawing/2014/main" id="{3DCA9E91-0B22-720A-6B04-3B1C7564A10A}"/>
              </a:ext>
            </a:extLst>
          </p:cNvPr>
          <p:cNvSpPr/>
          <p:nvPr/>
        </p:nvSpPr>
        <p:spPr>
          <a:xfrm>
            <a:off x="10401298" y="4404614"/>
            <a:ext cx="3237230" cy="0"/>
          </a:xfrm>
          <a:custGeom>
            <a:avLst/>
            <a:gdLst/>
            <a:ahLst/>
            <a:cxnLst/>
            <a:rect l="l" t="t" r="r" b="b"/>
            <a:pathLst>
              <a:path w="3237230">
                <a:moveTo>
                  <a:pt x="3236976" y="0"/>
                </a:moveTo>
                <a:lnTo>
                  <a:pt x="0" y="0"/>
                </a:lnTo>
              </a:path>
            </a:pathLst>
          </a:custGeom>
          <a:ln w="6350">
            <a:solidFill>
              <a:schemeClr val="bg1">
                <a:lumMod val="85000"/>
              </a:schemeClr>
            </a:solidFill>
          </a:ln>
        </p:spPr>
        <p:txBody>
          <a:bodyPr wrap="square" lIns="0" tIns="0" rIns="0" bIns="0" rtlCol="0"/>
          <a:lstStyle/>
          <a:p>
            <a:endParaRPr/>
          </a:p>
        </p:txBody>
      </p:sp>
      <p:grpSp>
        <p:nvGrpSpPr>
          <p:cNvPr id="8" name="Graphic 5">
            <a:extLst>
              <a:ext uri="{FF2B5EF4-FFF2-40B4-BE49-F238E27FC236}">
                <a16:creationId xmlns:a16="http://schemas.microsoft.com/office/drawing/2014/main" id="{4BF1CF8C-97E0-BB8A-8AA0-89B72CFF85AE}"/>
              </a:ext>
            </a:extLst>
          </p:cNvPr>
          <p:cNvGrpSpPr>
            <a:grpSpLocks noChangeAspect="1"/>
          </p:cNvGrpSpPr>
          <p:nvPr/>
        </p:nvGrpSpPr>
        <p:grpSpPr>
          <a:xfrm>
            <a:off x="8321040" y="2938623"/>
            <a:ext cx="1097280" cy="772723"/>
            <a:chOff x="4979344" y="1278567"/>
            <a:chExt cx="7772468" cy="5473452"/>
          </a:xfrm>
        </p:grpSpPr>
        <p:sp>
          <p:nvSpPr>
            <p:cNvPr id="22" name="Freeform 21">
              <a:extLst>
                <a:ext uri="{FF2B5EF4-FFF2-40B4-BE49-F238E27FC236}">
                  <a16:creationId xmlns:a16="http://schemas.microsoft.com/office/drawing/2014/main" id="{3BDBD78D-8F86-6D84-7615-D3ACFDF812B8}"/>
                </a:ext>
              </a:extLst>
            </p:cNvPr>
            <p:cNvSpPr/>
            <p:nvPr/>
          </p:nvSpPr>
          <p:spPr>
            <a:xfrm>
              <a:off x="6858665" y="1278567"/>
              <a:ext cx="1262314" cy="1263425"/>
            </a:xfrm>
            <a:custGeom>
              <a:avLst/>
              <a:gdLst>
                <a:gd name="connsiteX0" fmla="*/ 631157 w 1262314"/>
                <a:gd name="connsiteY0" fmla="*/ 172826 h 1263425"/>
                <a:gd name="connsiteX1" fmla="*/ 1089913 w 1262314"/>
                <a:gd name="connsiteY1" fmla="*/ 632055 h 1263425"/>
                <a:gd name="connsiteX2" fmla="*/ 631157 w 1262314"/>
                <a:gd name="connsiteY2" fmla="*/ 1090873 h 1263425"/>
                <a:gd name="connsiteX3" fmla="*/ 172674 w 1262314"/>
                <a:gd name="connsiteY3" fmla="*/ 632055 h 1263425"/>
                <a:gd name="connsiteX4" fmla="*/ 631157 w 1262314"/>
                <a:gd name="connsiteY4" fmla="*/ 172826 h 1263425"/>
                <a:gd name="connsiteX5" fmla="*/ 631157 w 1262314"/>
                <a:gd name="connsiteY5" fmla="*/ 1263426 h 1263425"/>
                <a:gd name="connsiteX6" fmla="*/ 1262314 w 1262314"/>
                <a:gd name="connsiteY6" fmla="*/ 631713 h 1263425"/>
                <a:gd name="connsiteX7" fmla="*/ 631157 w 1262314"/>
                <a:gd name="connsiteY7" fmla="*/ 0 h 1263425"/>
                <a:gd name="connsiteX8" fmla="*/ 0 w 1262314"/>
                <a:gd name="connsiteY8" fmla="*/ 631713 h 1263425"/>
                <a:gd name="connsiteX9" fmla="*/ 631157 w 1262314"/>
                <a:gd name="connsiteY9" fmla="*/ 1263426 h 126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2314" h="1263425">
                  <a:moveTo>
                    <a:pt x="631157" y="172826"/>
                  </a:moveTo>
                  <a:cubicBezTo>
                    <a:pt x="884153" y="172826"/>
                    <a:pt x="1089913" y="378768"/>
                    <a:pt x="1089913" y="632055"/>
                  </a:cubicBezTo>
                  <a:cubicBezTo>
                    <a:pt x="1089913" y="885342"/>
                    <a:pt x="884153" y="1090873"/>
                    <a:pt x="631157" y="1090873"/>
                  </a:cubicBezTo>
                  <a:cubicBezTo>
                    <a:pt x="378161" y="1090873"/>
                    <a:pt x="172674" y="884932"/>
                    <a:pt x="172674" y="632055"/>
                  </a:cubicBezTo>
                  <a:cubicBezTo>
                    <a:pt x="172674" y="379178"/>
                    <a:pt x="378434" y="172826"/>
                    <a:pt x="631157" y="172826"/>
                  </a:cubicBezTo>
                  <a:moveTo>
                    <a:pt x="631157" y="1263426"/>
                  </a:moveTo>
                  <a:cubicBezTo>
                    <a:pt x="979309" y="1263426"/>
                    <a:pt x="1262314" y="980171"/>
                    <a:pt x="1262314" y="631713"/>
                  </a:cubicBezTo>
                  <a:cubicBezTo>
                    <a:pt x="1262314" y="283255"/>
                    <a:pt x="979309" y="0"/>
                    <a:pt x="631157" y="0"/>
                  </a:cubicBezTo>
                  <a:cubicBezTo>
                    <a:pt x="283006" y="0"/>
                    <a:pt x="0" y="283255"/>
                    <a:pt x="0" y="631713"/>
                  </a:cubicBezTo>
                  <a:cubicBezTo>
                    <a:pt x="0" y="980171"/>
                    <a:pt x="283006" y="1263426"/>
                    <a:pt x="631157" y="1263426"/>
                  </a:cubicBezTo>
                </a:path>
              </a:pathLst>
            </a:custGeom>
            <a:solidFill>
              <a:srgbClr val="EA5425"/>
            </a:solidFill>
            <a:ln w="683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39DF846-5E00-4657-7D93-E3B223EBDB18}"/>
                </a:ext>
              </a:extLst>
            </p:cNvPr>
            <p:cNvSpPr/>
            <p:nvPr/>
          </p:nvSpPr>
          <p:spPr>
            <a:xfrm>
              <a:off x="6355065" y="2628572"/>
              <a:ext cx="2269786" cy="1045480"/>
            </a:xfrm>
            <a:custGeom>
              <a:avLst/>
              <a:gdLst>
                <a:gd name="connsiteX0" fmla="*/ 172674 w 2269786"/>
                <a:gd name="connsiteY0" fmla="*/ 789594 h 1045480"/>
                <a:gd name="connsiteX1" fmla="*/ 603882 w 2269786"/>
                <a:gd name="connsiteY1" fmla="*/ 177107 h 1045480"/>
                <a:gd name="connsiteX2" fmla="*/ 683110 w 2269786"/>
                <a:gd name="connsiteY2" fmla="*/ 195375 h 1045480"/>
                <a:gd name="connsiteX3" fmla="*/ 959416 w 2269786"/>
                <a:gd name="connsiteY3" fmla="*/ 471788 h 1045480"/>
                <a:gd name="connsiteX4" fmla="*/ 1310576 w 2269786"/>
                <a:gd name="connsiteY4" fmla="*/ 471788 h 1045480"/>
                <a:gd name="connsiteX5" fmla="*/ 1586882 w 2269786"/>
                <a:gd name="connsiteY5" fmla="*/ 195375 h 1045480"/>
                <a:gd name="connsiteX6" fmla="*/ 1666178 w 2269786"/>
                <a:gd name="connsiteY6" fmla="*/ 177107 h 1045480"/>
                <a:gd name="connsiteX7" fmla="*/ 2097386 w 2269786"/>
                <a:gd name="connsiteY7" fmla="*/ 789594 h 1045480"/>
                <a:gd name="connsiteX8" fmla="*/ 2097386 w 2269786"/>
                <a:gd name="connsiteY8" fmla="*/ 1045481 h 1045480"/>
                <a:gd name="connsiteX9" fmla="*/ 2269787 w 2269786"/>
                <a:gd name="connsiteY9" fmla="*/ 1045481 h 1045480"/>
                <a:gd name="connsiteX10" fmla="*/ 2269787 w 2269786"/>
                <a:gd name="connsiteY10" fmla="*/ 789594 h 1045480"/>
                <a:gd name="connsiteX11" fmla="*/ 1724557 w 2269786"/>
                <a:gd name="connsiteY11" fmla="*/ 14680 h 1045480"/>
                <a:gd name="connsiteX12" fmla="*/ 1464862 w 2269786"/>
                <a:gd name="connsiteY12" fmla="*/ 73178 h 1045480"/>
                <a:gd name="connsiteX13" fmla="*/ 1188555 w 2269786"/>
                <a:gd name="connsiteY13" fmla="*/ 349728 h 1045480"/>
                <a:gd name="connsiteX14" fmla="*/ 1081232 w 2269786"/>
                <a:gd name="connsiteY14" fmla="*/ 349728 h 1045480"/>
                <a:gd name="connsiteX15" fmla="*/ 804925 w 2269786"/>
                <a:gd name="connsiteY15" fmla="*/ 73178 h 1045480"/>
                <a:gd name="connsiteX16" fmla="*/ 545230 w 2269786"/>
                <a:gd name="connsiteY16" fmla="*/ 14680 h 1045480"/>
                <a:gd name="connsiteX17" fmla="*/ 0 w 2269786"/>
                <a:gd name="connsiteY17" fmla="*/ 789594 h 1045480"/>
                <a:gd name="connsiteX18" fmla="*/ 0 w 2269786"/>
                <a:gd name="connsiteY18" fmla="*/ 1045481 h 1045480"/>
                <a:gd name="connsiteX19" fmla="*/ 172401 w 2269786"/>
                <a:gd name="connsiteY19" fmla="*/ 1045481 h 1045480"/>
                <a:gd name="connsiteX20" fmla="*/ 172743 w 2269786"/>
                <a:gd name="connsiteY20" fmla="*/ 789594 h 104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69786" h="1045480">
                  <a:moveTo>
                    <a:pt x="172674" y="789594"/>
                  </a:moveTo>
                  <a:cubicBezTo>
                    <a:pt x="172674" y="516397"/>
                    <a:pt x="346101" y="270294"/>
                    <a:pt x="603882" y="177107"/>
                  </a:cubicBezTo>
                  <a:cubicBezTo>
                    <a:pt x="631226" y="167323"/>
                    <a:pt x="662192" y="174370"/>
                    <a:pt x="683110" y="195375"/>
                  </a:cubicBezTo>
                  <a:lnTo>
                    <a:pt x="959416" y="471788"/>
                  </a:lnTo>
                  <a:cubicBezTo>
                    <a:pt x="1053205" y="565658"/>
                    <a:pt x="1216856" y="565658"/>
                    <a:pt x="1310576" y="471788"/>
                  </a:cubicBezTo>
                  <a:lnTo>
                    <a:pt x="1586882" y="195375"/>
                  </a:lnTo>
                  <a:cubicBezTo>
                    <a:pt x="1607868" y="174370"/>
                    <a:pt x="1638903" y="167665"/>
                    <a:pt x="1666178" y="177107"/>
                  </a:cubicBezTo>
                  <a:cubicBezTo>
                    <a:pt x="1923960" y="270294"/>
                    <a:pt x="2097386" y="516123"/>
                    <a:pt x="2097386" y="789594"/>
                  </a:cubicBezTo>
                  <a:lnTo>
                    <a:pt x="2097386" y="1045481"/>
                  </a:lnTo>
                  <a:lnTo>
                    <a:pt x="2269787" y="1045481"/>
                  </a:lnTo>
                  <a:lnTo>
                    <a:pt x="2269787" y="789594"/>
                  </a:lnTo>
                  <a:cubicBezTo>
                    <a:pt x="2269787" y="443873"/>
                    <a:pt x="2050834" y="132566"/>
                    <a:pt x="1724557" y="14680"/>
                  </a:cubicBezTo>
                  <a:cubicBezTo>
                    <a:pt x="1634802" y="-18024"/>
                    <a:pt x="1532674" y="4965"/>
                    <a:pt x="1464862" y="73178"/>
                  </a:cubicBezTo>
                  <a:lnTo>
                    <a:pt x="1188555" y="349728"/>
                  </a:lnTo>
                  <a:cubicBezTo>
                    <a:pt x="1159913" y="378396"/>
                    <a:pt x="1109874" y="378396"/>
                    <a:pt x="1081232" y="349728"/>
                  </a:cubicBezTo>
                  <a:lnTo>
                    <a:pt x="804925" y="73178"/>
                  </a:lnTo>
                  <a:cubicBezTo>
                    <a:pt x="737113" y="5238"/>
                    <a:pt x="634985" y="-18024"/>
                    <a:pt x="545230" y="14680"/>
                  </a:cubicBezTo>
                  <a:cubicBezTo>
                    <a:pt x="218953" y="132566"/>
                    <a:pt x="0" y="443873"/>
                    <a:pt x="0" y="789594"/>
                  </a:cubicBezTo>
                  <a:lnTo>
                    <a:pt x="0" y="1045481"/>
                  </a:lnTo>
                  <a:lnTo>
                    <a:pt x="172401" y="1045481"/>
                  </a:lnTo>
                  <a:lnTo>
                    <a:pt x="172743" y="789594"/>
                  </a:lnTo>
                  <a:close/>
                </a:path>
              </a:pathLst>
            </a:custGeom>
            <a:solidFill>
              <a:srgbClr val="EA5425"/>
            </a:solidFill>
            <a:ln w="6836"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CB40479-E382-6E1A-907C-BCC77A72C71A}"/>
                </a:ext>
              </a:extLst>
            </p:cNvPr>
            <p:cNvSpPr/>
            <p:nvPr/>
          </p:nvSpPr>
          <p:spPr>
            <a:xfrm>
              <a:off x="9610108" y="1278567"/>
              <a:ext cx="1262314" cy="1263425"/>
            </a:xfrm>
            <a:custGeom>
              <a:avLst/>
              <a:gdLst>
                <a:gd name="connsiteX0" fmla="*/ 631157 w 1262314"/>
                <a:gd name="connsiteY0" fmla="*/ 172826 h 1263425"/>
                <a:gd name="connsiteX1" fmla="*/ 1089640 w 1262314"/>
                <a:gd name="connsiteY1" fmla="*/ 632055 h 1263425"/>
                <a:gd name="connsiteX2" fmla="*/ 631157 w 1262314"/>
                <a:gd name="connsiteY2" fmla="*/ 1090873 h 1263425"/>
                <a:gd name="connsiteX3" fmla="*/ 172401 w 1262314"/>
                <a:gd name="connsiteY3" fmla="*/ 632055 h 1263425"/>
                <a:gd name="connsiteX4" fmla="*/ 631157 w 1262314"/>
                <a:gd name="connsiteY4" fmla="*/ 172826 h 1263425"/>
                <a:gd name="connsiteX5" fmla="*/ 631157 w 1262314"/>
                <a:gd name="connsiteY5" fmla="*/ 1263426 h 1263425"/>
                <a:gd name="connsiteX6" fmla="*/ 1262315 w 1262314"/>
                <a:gd name="connsiteY6" fmla="*/ 631713 h 1263425"/>
                <a:gd name="connsiteX7" fmla="*/ 631157 w 1262314"/>
                <a:gd name="connsiteY7" fmla="*/ 0 h 1263425"/>
                <a:gd name="connsiteX8" fmla="*/ 0 w 1262314"/>
                <a:gd name="connsiteY8" fmla="*/ 631713 h 1263425"/>
                <a:gd name="connsiteX9" fmla="*/ 631157 w 1262314"/>
                <a:gd name="connsiteY9" fmla="*/ 1263426 h 126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2314" h="1263425">
                  <a:moveTo>
                    <a:pt x="631157" y="172826"/>
                  </a:moveTo>
                  <a:cubicBezTo>
                    <a:pt x="884153" y="172826"/>
                    <a:pt x="1089640" y="378768"/>
                    <a:pt x="1089640" y="632055"/>
                  </a:cubicBezTo>
                  <a:cubicBezTo>
                    <a:pt x="1089640" y="885342"/>
                    <a:pt x="883880" y="1090873"/>
                    <a:pt x="631157" y="1090873"/>
                  </a:cubicBezTo>
                  <a:cubicBezTo>
                    <a:pt x="378435" y="1090873"/>
                    <a:pt x="172401" y="884932"/>
                    <a:pt x="172401" y="632055"/>
                  </a:cubicBezTo>
                  <a:cubicBezTo>
                    <a:pt x="172401" y="379178"/>
                    <a:pt x="378161" y="172826"/>
                    <a:pt x="631157" y="172826"/>
                  </a:cubicBezTo>
                  <a:moveTo>
                    <a:pt x="631157" y="1263426"/>
                  </a:moveTo>
                  <a:cubicBezTo>
                    <a:pt x="979309" y="1263426"/>
                    <a:pt x="1262315" y="980171"/>
                    <a:pt x="1262315" y="631713"/>
                  </a:cubicBezTo>
                  <a:cubicBezTo>
                    <a:pt x="1262315" y="283255"/>
                    <a:pt x="979309" y="0"/>
                    <a:pt x="631157" y="0"/>
                  </a:cubicBezTo>
                  <a:cubicBezTo>
                    <a:pt x="283006" y="0"/>
                    <a:pt x="0" y="283255"/>
                    <a:pt x="0" y="631713"/>
                  </a:cubicBezTo>
                  <a:cubicBezTo>
                    <a:pt x="0" y="980171"/>
                    <a:pt x="283006" y="1263426"/>
                    <a:pt x="631157" y="1263426"/>
                  </a:cubicBezTo>
                </a:path>
              </a:pathLst>
            </a:custGeom>
            <a:solidFill>
              <a:srgbClr val="EA5425"/>
            </a:solidFill>
            <a:ln w="6836"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09158B94-7404-F41F-7493-B17570F5A252}"/>
                </a:ext>
              </a:extLst>
            </p:cNvPr>
            <p:cNvSpPr/>
            <p:nvPr/>
          </p:nvSpPr>
          <p:spPr>
            <a:xfrm>
              <a:off x="9106030" y="2628572"/>
              <a:ext cx="2269718" cy="1045480"/>
            </a:xfrm>
            <a:custGeom>
              <a:avLst/>
              <a:gdLst>
                <a:gd name="connsiteX0" fmla="*/ 172743 w 2269718"/>
                <a:gd name="connsiteY0" fmla="*/ 789594 h 1045480"/>
                <a:gd name="connsiteX1" fmla="*/ 603814 w 2269718"/>
                <a:gd name="connsiteY1" fmla="*/ 177107 h 1045480"/>
                <a:gd name="connsiteX2" fmla="*/ 683110 w 2269718"/>
                <a:gd name="connsiteY2" fmla="*/ 195375 h 1045480"/>
                <a:gd name="connsiteX3" fmla="*/ 959417 w 2269718"/>
                <a:gd name="connsiteY3" fmla="*/ 471788 h 1045480"/>
                <a:gd name="connsiteX4" fmla="*/ 1310576 w 2269718"/>
                <a:gd name="connsiteY4" fmla="*/ 471788 h 1045480"/>
                <a:gd name="connsiteX5" fmla="*/ 1586882 w 2269718"/>
                <a:gd name="connsiteY5" fmla="*/ 195375 h 1045480"/>
                <a:gd name="connsiteX6" fmla="*/ 1666178 w 2269718"/>
                <a:gd name="connsiteY6" fmla="*/ 177107 h 1045480"/>
                <a:gd name="connsiteX7" fmla="*/ 2097386 w 2269718"/>
                <a:gd name="connsiteY7" fmla="*/ 789594 h 1045480"/>
                <a:gd name="connsiteX8" fmla="*/ 2097386 w 2269718"/>
                <a:gd name="connsiteY8" fmla="*/ 1045481 h 1045480"/>
                <a:gd name="connsiteX9" fmla="*/ 2269719 w 2269718"/>
                <a:gd name="connsiteY9" fmla="*/ 1045481 h 1045480"/>
                <a:gd name="connsiteX10" fmla="*/ 2269719 w 2269718"/>
                <a:gd name="connsiteY10" fmla="*/ 789594 h 1045480"/>
                <a:gd name="connsiteX11" fmla="*/ 1724557 w 2269718"/>
                <a:gd name="connsiteY11" fmla="*/ 14680 h 1045480"/>
                <a:gd name="connsiteX12" fmla="*/ 1464861 w 2269718"/>
                <a:gd name="connsiteY12" fmla="*/ 73178 h 1045480"/>
                <a:gd name="connsiteX13" fmla="*/ 1188555 w 2269718"/>
                <a:gd name="connsiteY13" fmla="*/ 349728 h 1045480"/>
                <a:gd name="connsiteX14" fmla="*/ 1081232 w 2269718"/>
                <a:gd name="connsiteY14" fmla="*/ 349728 h 1045480"/>
                <a:gd name="connsiteX15" fmla="*/ 804925 w 2269718"/>
                <a:gd name="connsiteY15" fmla="*/ 73178 h 1045480"/>
                <a:gd name="connsiteX16" fmla="*/ 545230 w 2269718"/>
                <a:gd name="connsiteY16" fmla="*/ 14680 h 1045480"/>
                <a:gd name="connsiteX17" fmla="*/ 0 w 2269718"/>
                <a:gd name="connsiteY17" fmla="*/ 789594 h 1045480"/>
                <a:gd name="connsiteX18" fmla="*/ 0 w 2269718"/>
                <a:gd name="connsiteY18" fmla="*/ 1045481 h 1045480"/>
                <a:gd name="connsiteX19" fmla="*/ 172401 w 2269718"/>
                <a:gd name="connsiteY19" fmla="*/ 1045481 h 1045480"/>
                <a:gd name="connsiteX20" fmla="*/ 172743 w 2269718"/>
                <a:gd name="connsiteY20" fmla="*/ 789594 h 104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69718" h="1045480">
                  <a:moveTo>
                    <a:pt x="172743" y="789594"/>
                  </a:moveTo>
                  <a:cubicBezTo>
                    <a:pt x="172743" y="516397"/>
                    <a:pt x="346169" y="270294"/>
                    <a:pt x="603814" y="177107"/>
                  </a:cubicBezTo>
                  <a:cubicBezTo>
                    <a:pt x="630884" y="167323"/>
                    <a:pt x="662260" y="174370"/>
                    <a:pt x="683110" y="195375"/>
                  </a:cubicBezTo>
                  <a:lnTo>
                    <a:pt x="959417" y="471788"/>
                  </a:lnTo>
                  <a:cubicBezTo>
                    <a:pt x="1053205" y="565658"/>
                    <a:pt x="1216856" y="565658"/>
                    <a:pt x="1310576" y="471788"/>
                  </a:cubicBezTo>
                  <a:lnTo>
                    <a:pt x="1586882" y="195375"/>
                  </a:lnTo>
                  <a:cubicBezTo>
                    <a:pt x="1607868" y="174370"/>
                    <a:pt x="1638903" y="167665"/>
                    <a:pt x="1666178" y="177107"/>
                  </a:cubicBezTo>
                  <a:cubicBezTo>
                    <a:pt x="1923960" y="270294"/>
                    <a:pt x="2097386" y="516397"/>
                    <a:pt x="2097386" y="789594"/>
                  </a:cubicBezTo>
                  <a:lnTo>
                    <a:pt x="2097386" y="1045481"/>
                  </a:lnTo>
                  <a:lnTo>
                    <a:pt x="2269719" y="1045481"/>
                  </a:lnTo>
                  <a:lnTo>
                    <a:pt x="2269719" y="789594"/>
                  </a:lnTo>
                  <a:cubicBezTo>
                    <a:pt x="2269719" y="443873"/>
                    <a:pt x="2050765" y="132566"/>
                    <a:pt x="1724557" y="14680"/>
                  </a:cubicBezTo>
                  <a:cubicBezTo>
                    <a:pt x="1634802" y="-18024"/>
                    <a:pt x="1532674" y="4965"/>
                    <a:pt x="1464861" y="73178"/>
                  </a:cubicBezTo>
                  <a:lnTo>
                    <a:pt x="1188555" y="349728"/>
                  </a:lnTo>
                  <a:cubicBezTo>
                    <a:pt x="1159913" y="378396"/>
                    <a:pt x="1109874" y="378396"/>
                    <a:pt x="1081232" y="349728"/>
                  </a:cubicBezTo>
                  <a:lnTo>
                    <a:pt x="804925" y="73178"/>
                  </a:lnTo>
                  <a:cubicBezTo>
                    <a:pt x="737114" y="5238"/>
                    <a:pt x="634917" y="-18024"/>
                    <a:pt x="545230" y="14680"/>
                  </a:cubicBezTo>
                  <a:cubicBezTo>
                    <a:pt x="218954" y="132224"/>
                    <a:pt x="0" y="443873"/>
                    <a:pt x="0" y="789594"/>
                  </a:cubicBezTo>
                  <a:lnTo>
                    <a:pt x="0" y="1045481"/>
                  </a:lnTo>
                  <a:lnTo>
                    <a:pt x="172401" y="1045481"/>
                  </a:lnTo>
                  <a:lnTo>
                    <a:pt x="172743" y="789594"/>
                  </a:lnTo>
                  <a:close/>
                </a:path>
              </a:pathLst>
            </a:custGeom>
            <a:solidFill>
              <a:srgbClr val="EA5425"/>
            </a:solidFill>
            <a:ln w="6836"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4F77295-A6F8-11D7-9A05-FC96C3D4FC0D}"/>
                </a:ext>
              </a:extLst>
            </p:cNvPr>
            <p:cNvSpPr/>
            <p:nvPr/>
          </p:nvSpPr>
          <p:spPr>
            <a:xfrm>
              <a:off x="10985761" y="3990833"/>
              <a:ext cx="1262314" cy="1263425"/>
            </a:xfrm>
            <a:custGeom>
              <a:avLst/>
              <a:gdLst>
                <a:gd name="connsiteX0" fmla="*/ 172401 w 1262314"/>
                <a:gd name="connsiteY0" fmla="*/ 631713 h 1263425"/>
                <a:gd name="connsiteX1" fmla="*/ 630816 w 1262314"/>
                <a:gd name="connsiteY1" fmla="*/ 172553 h 1263425"/>
                <a:gd name="connsiteX2" fmla="*/ 1089641 w 1262314"/>
                <a:gd name="connsiteY2" fmla="*/ 631713 h 1263425"/>
                <a:gd name="connsiteX3" fmla="*/ 630816 w 1262314"/>
                <a:gd name="connsiteY3" fmla="*/ 1090599 h 1263425"/>
                <a:gd name="connsiteX4" fmla="*/ 172401 w 1262314"/>
                <a:gd name="connsiteY4" fmla="*/ 631713 h 1263425"/>
                <a:gd name="connsiteX5" fmla="*/ 1262314 w 1262314"/>
                <a:gd name="connsiteY5" fmla="*/ 631713 h 1263425"/>
                <a:gd name="connsiteX6" fmla="*/ 631157 w 1262314"/>
                <a:gd name="connsiteY6" fmla="*/ 0 h 1263425"/>
                <a:gd name="connsiteX7" fmla="*/ 0 w 1262314"/>
                <a:gd name="connsiteY7" fmla="*/ 631713 h 1263425"/>
                <a:gd name="connsiteX8" fmla="*/ 631157 w 1262314"/>
                <a:gd name="connsiteY8" fmla="*/ 1263426 h 1263425"/>
                <a:gd name="connsiteX9" fmla="*/ 1262314 w 1262314"/>
                <a:gd name="connsiteY9" fmla="*/ 631713 h 126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2314" h="1263425">
                  <a:moveTo>
                    <a:pt x="172401" y="631713"/>
                  </a:moveTo>
                  <a:cubicBezTo>
                    <a:pt x="172401" y="378494"/>
                    <a:pt x="378093" y="172553"/>
                    <a:pt x="630816" y="172553"/>
                  </a:cubicBezTo>
                  <a:cubicBezTo>
                    <a:pt x="883538" y="172553"/>
                    <a:pt x="1089641" y="378494"/>
                    <a:pt x="1089641" y="631713"/>
                  </a:cubicBezTo>
                  <a:cubicBezTo>
                    <a:pt x="1089641" y="884932"/>
                    <a:pt x="883880" y="1090599"/>
                    <a:pt x="630816" y="1090599"/>
                  </a:cubicBezTo>
                  <a:cubicBezTo>
                    <a:pt x="378093" y="1090873"/>
                    <a:pt x="172401" y="884932"/>
                    <a:pt x="172401" y="631713"/>
                  </a:cubicBezTo>
                  <a:moveTo>
                    <a:pt x="1262314" y="631713"/>
                  </a:moveTo>
                  <a:cubicBezTo>
                    <a:pt x="1262314" y="283255"/>
                    <a:pt x="979309" y="0"/>
                    <a:pt x="631157" y="0"/>
                  </a:cubicBezTo>
                  <a:cubicBezTo>
                    <a:pt x="283006" y="0"/>
                    <a:pt x="0" y="283255"/>
                    <a:pt x="0" y="631713"/>
                  </a:cubicBezTo>
                  <a:cubicBezTo>
                    <a:pt x="0" y="980171"/>
                    <a:pt x="283006" y="1263426"/>
                    <a:pt x="631157" y="1263426"/>
                  </a:cubicBezTo>
                  <a:cubicBezTo>
                    <a:pt x="979309" y="1263426"/>
                    <a:pt x="1262314" y="980171"/>
                    <a:pt x="1262314" y="631713"/>
                  </a:cubicBezTo>
                </a:path>
              </a:pathLst>
            </a:custGeom>
            <a:solidFill>
              <a:srgbClr val="EA5425"/>
            </a:solidFill>
            <a:ln w="6836"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28DF35BA-14EB-6071-A019-C25BD2813F94}"/>
                </a:ext>
              </a:extLst>
            </p:cNvPr>
            <p:cNvSpPr/>
            <p:nvPr/>
          </p:nvSpPr>
          <p:spPr>
            <a:xfrm>
              <a:off x="10482162" y="5341196"/>
              <a:ext cx="2269650" cy="1410481"/>
            </a:xfrm>
            <a:custGeom>
              <a:avLst/>
              <a:gdLst>
                <a:gd name="connsiteX0" fmla="*/ 2097250 w 2269650"/>
                <a:gd name="connsiteY0" fmla="*/ 1237655 h 1410481"/>
                <a:gd name="connsiteX1" fmla="*/ 172401 w 2269650"/>
                <a:gd name="connsiteY1" fmla="*/ 1237655 h 1410481"/>
                <a:gd name="connsiteX2" fmla="*/ 172401 w 2269650"/>
                <a:gd name="connsiteY2" fmla="*/ 789237 h 1410481"/>
                <a:gd name="connsiteX3" fmla="*/ 603608 w 2269650"/>
                <a:gd name="connsiteY3" fmla="*/ 176749 h 1410481"/>
                <a:gd name="connsiteX4" fmla="*/ 682837 w 2269650"/>
                <a:gd name="connsiteY4" fmla="*/ 195017 h 1410481"/>
                <a:gd name="connsiteX5" fmla="*/ 959143 w 2269650"/>
                <a:gd name="connsiteY5" fmla="*/ 471567 h 1410481"/>
                <a:gd name="connsiteX6" fmla="*/ 1310302 w 2269650"/>
                <a:gd name="connsiteY6" fmla="*/ 471567 h 1410481"/>
                <a:gd name="connsiteX7" fmla="*/ 1586609 w 2269650"/>
                <a:gd name="connsiteY7" fmla="*/ 195017 h 1410481"/>
                <a:gd name="connsiteX8" fmla="*/ 1665905 w 2269650"/>
                <a:gd name="connsiteY8" fmla="*/ 177160 h 1410481"/>
                <a:gd name="connsiteX9" fmla="*/ 2097113 w 2269650"/>
                <a:gd name="connsiteY9" fmla="*/ 789647 h 1410481"/>
                <a:gd name="connsiteX10" fmla="*/ 2097113 w 2269650"/>
                <a:gd name="connsiteY10" fmla="*/ 1237723 h 1410481"/>
                <a:gd name="connsiteX11" fmla="*/ 2097386 w 2269650"/>
                <a:gd name="connsiteY11" fmla="*/ 1237723 h 1410481"/>
                <a:gd name="connsiteX12" fmla="*/ 1724489 w 2269650"/>
                <a:gd name="connsiteY12" fmla="*/ 14391 h 1410481"/>
                <a:gd name="connsiteX13" fmla="*/ 1711706 w 2269650"/>
                <a:gd name="connsiteY13" fmla="*/ 11039 h 1410481"/>
                <a:gd name="connsiteX14" fmla="*/ 1464383 w 2269650"/>
                <a:gd name="connsiteY14" fmla="*/ 73163 h 1410481"/>
                <a:gd name="connsiteX15" fmla="*/ 1188487 w 2269650"/>
                <a:gd name="connsiteY15" fmla="*/ 349302 h 1410481"/>
                <a:gd name="connsiteX16" fmla="*/ 1081574 w 2269650"/>
                <a:gd name="connsiteY16" fmla="*/ 349302 h 1410481"/>
                <a:gd name="connsiteX17" fmla="*/ 918606 w 2269650"/>
                <a:gd name="connsiteY17" fmla="*/ 186533 h 1410481"/>
                <a:gd name="connsiteX18" fmla="*/ 804925 w 2269650"/>
                <a:gd name="connsiteY18" fmla="*/ 72752 h 1410481"/>
                <a:gd name="connsiteX19" fmla="*/ 557672 w 2269650"/>
                <a:gd name="connsiteY19" fmla="*/ 10628 h 1410481"/>
                <a:gd name="connsiteX20" fmla="*/ 545162 w 2269650"/>
                <a:gd name="connsiteY20" fmla="*/ 13981 h 1410481"/>
                <a:gd name="connsiteX21" fmla="*/ 0 w 2269650"/>
                <a:gd name="connsiteY21" fmla="*/ 788895 h 1410481"/>
                <a:gd name="connsiteX22" fmla="*/ 0 w 2269650"/>
                <a:gd name="connsiteY22" fmla="*/ 1410139 h 1410481"/>
                <a:gd name="connsiteX23" fmla="*/ 2269650 w 2269650"/>
                <a:gd name="connsiteY23" fmla="*/ 1410481 h 1410481"/>
                <a:gd name="connsiteX24" fmla="*/ 2269650 w 2269650"/>
                <a:gd name="connsiteY24" fmla="*/ 789237 h 1410481"/>
                <a:gd name="connsiteX25" fmla="*/ 1724489 w 2269650"/>
                <a:gd name="connsiteY25" fmla="*/ 14323 h 141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69650" h="1410481">
                  <a:moveTo>
                    <a:pt x="2097250" y="1237655"/>
                  </a:moveTo>
                  <a:lnTo>
                    <a:pt x="172401" y="1237655"/>
                  </a:lnTo>
                  <a:lnTo>
                    <a:pt x="172401" y="789237"/>
                  </a:lnTo>
                  <a:cubicBezTo>
                    <a:pt x="172401" y="516040"/>
                    <a:pt x="345828" y="269936"/>
                    <a:pt x="603608" y="176749"/>
                  </a:cubicBezTo>
                  <a:cubicBezTo>
                    <a:pt x="630952" y="166966"/>
                    <a:pt x="661919" y="174013"/>
                    <a:pt x="682837" y="195017"/>
                  </a:cubicBezTo>
                  <a:lnTo>
                    <a:pt x="959143" y="471567"/>
                  </a:lnTo>
                  <a:cubicBezTo>
                    <a:pt x="1055939" y="568106"/>
                    <a:pt x="1213506" y="568106"/>
                    <a:pt x="1310302" y="471567"/>
                  </a:cubicBezTo>
                  <a:lnTo>
                    <a:pt x="1586609" y="195017"/>
                  </a:lnTo>
                  <a:cubicBezTo>
                    <a:pt x="1607185" y="174423"/>
                    <a:pt x="1638220" y="167308"/>
                    <a:pt x="1665905" y="177160"/>
                  </a:cubicBezTo>
                  <a:cubicBezTo>
                    <a:pt x="1923686" y="270347"/>
                    <a:pt x="2097113" y="516450"/>
                    <a:pt x="2097113" y="789647"/>
                  </a:cubicBezTo>
                  <a:lnTo>
                    <a:pt x="2097113" y="1237723"/>
                  </a:lnTo>
                  <a:lnTo>
                    <a:pt x="2097386" y="1237723"/>
                  </a:lnTo>
                  <a:close/>
                  <a:moveTo>
                    <a:pt x="1724489" y="14391"/>
                  </a:moveTo>
                  <a:cubicBezTo>
                    <a:pt x="1720387" y="12681"/>
                    <a:pt x="1716081" y="11996"/>
                    <a:pt x="1711706" y="11039"/>
                  </a:cubicBezTo>
                  <a:cubicBezTo>
                    <a:pt x="1624958" y="-15303"/>
                    <a:pt x="1529119" y="7960"/>
                    <a:pt x="1464383" y="73163"/>
                  </a:cubicBezTo>
                  <a:lnTo>
                    <a:pt x="1188487" y="349302"/>
                  </a:lnTo>
                  <a:cubicBezTo>
                    <a:pt x="1159161" y="378996"/>
                    <a:pt x="1110900" y="378996"/>
                    <a:pt x="1081574" y="349302"/>
                  </a:cubicBezTo>
                  <a:lnTo>
                    <a:pt x="918606" y="186533"/>
                  </a:lnTo>
                  <a:lnTo>
                    <a:pt x="804925" y="72752"/>
                  </a:lnTo>
                  <a:cubicBezTo>
                    <a:pt x="740121" y="7618"/>
                    <a:pt x="644077" y="-15713"/>
                    <a:pt x="557672" y="10628"/>
                  </a:cubicBezTo>
                  <a:cubicBezTo>
                    <a:pt x="553570" y="11996"/>
                    <a:pt x="549264" y="12612"/>
                    <a:pt x="545162" y="13981"/>
                  </a:cubicBezTo>
                  <a:cubicBezTo>
                    <a:pt x="218954" y="131867"/>
                    <a:pt x="0" y="443173"/>
                    <a:pt x="0" y="788895"/>
                  </a:cubicBezTo>
                  <a:lnTo>
                    <a:pt x="0" y="1410139"/>
                  </a:lnTo>
                  <a:lnTo>
                    <a:pt x="2269650" y="1410481"/>
                  </a:lnTo>
                  <a:lnTo>
                    <a:pt x="2269650" y="789237"/>
                  </a:lnTo>
                  <a:cubicBezTo>
                    <a:pt x="2269650" y="443379"/>
                    <a:pt x="2050697" y="132072"/>
                    <a:pt x="1724489" y="14323"/>
                  </a:cubicBezTo>
                  <a:close/>
                </a:path>
              </a:pathLst>
            </a:custGeom>
            <a:solidFill>
              <a:srgbClr val="EA5425"/>
            </a:solidFill>
            <a:ln w="6836"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29637E5-7418-11A7-B99C-FACBB5B49F1C}"/>
                </a:ext>
              </a:extLst>
            </p:cNvPr>
            <p:cNvSpPr/>
            <p:nvPr/>
          </p:nvSpPr>
          <p:spPr>
            <a:xfrm>
              <a:off x="5483011" y="3990833"/>
              <a:ext cx="1262314" cy="1263425"/>
            </a:xfrm>
            <a:custGeom>
              <a:avLst/>
              <a:gdLst>
                <a:gd name="connsiteX0" fmla="*/ 631157 w 1262314"/>
                <a:gd name="connsiteY0" fmla="*/ 1090873 h 1263425"/>
                <a:gd name="connsiteX1" fmla="*/ 172401 w 1262314"/>
                <a:gd name="connsiteY1" fmla="*/ 632055 h 1263425"/>
                <a:gd name="connsiteX2" fmla="*/ 631157 w 1262314"/>
                <a:gd name="connsiteY2" fmla="*/ 172895 h 1263425"/>
                <a:gd name="connsiteX3" fmla="*/ 1089640 w 1262314"/>
                <a:gd name="connsiteY3" fmla="*/ 632055 h 1263425"/>
                <a:gd name="connsiteX4" fmla="*/ 631157 w 1262314"/>
                <a:gd name="connsiteY4" fmla="*/ 1090873 h 1263425"/>
                <a:gd name="connsiteX5" fmla="*/ 631157 w 1262314"/>
                <a:gd name="connsiteY5" fmla="*/ 0 h 1263425"/>
                <a:gd name="connsiteX6" fmla="*/ 0 w 1262314"/>
                <a:gd name="connsiteY6" fmla="*/ 631713 h 1263425"/>
                <a:gd name="connsiteX7" fmla="*/ 631157 w 1262314"/>
                <a:gd name="connsiteY7" fmla="*/ 1263426 h 1263425"/>
                <a:gd name="connsiteX8" fmla="*/ 1262314 w 1262314"/>
                <a:gd name="connsiteY8" fmla="*/ 631713 h 1263425"/>
                <a:gd name="connsiteX9" fmla="*/ 631157 w 1262314"/>
                <a:gd name="connsiteY9" fmla="*/ 0 h 126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2314" h="1263425">
                  <a:moveTo>
                    <a:pt x="631157" y="1090873"/>
                  </a:moveTo>
                  <a:cubicBezTo>
                    <a:pt x="378161" y="1090873"/>
                    <a:pt x="172401" y="885000"/>
                    <a:pt x="172401" y="632055"/>
                  </a:cubicBezTo>
                  <a:cubicBezTo>
                    <a:pt x="172401" y="379110"/>
                    <a:pt x="378161" y="172895"/>
                    <a:pt x="631157" y="172895"/>
                  </a:cubicBezTo>
                  <a:cubicBezTo>
                    <a:pt x="884153" y="172895"/>
                    <a:pt x="1089640" y="378768"/>
                    <a:pt x="1089640" y="632055"/>
                  </a:cubicBezTo>
                  <a:cubicBezTo>
                    <a:pt x="1089913" y="885000"/>
                    <a:pt x="884153" y="1090873"/>
                    <a:pt x="631157" y="1090873"/>
                  </a:cubicBezTo>
                  <a:moveTo>
                    <a:pt x="631157" y="0"/>
                  </a:moveTo>
                  <a:cubicBezTo>
                    <a:pt x="283006" y="0"/>
                    <a:pt x="0" y="283255"/>
                    <a:pt x="0" y="631713"/>
                  </a:cubicBezTo>
                  <a:cubicBezTo>
                    <a:pt x="0" y="980171"/>
                    <a:pt x="283006" y="1263426"/>
                    <a:pt x="631157" y="1263426"/>
                  </a:cubicBezTo>
                  <a:cubicBezTo>
                    <a:pt x="979309" y="1263426"/>
                    <a:pt x="1262314" y="980171"/>
                    <a:pt x="1262314" y="631713"/>
                  </a:cubicBezTo>
                  <a:cubicBezTo>
                    <a:pt x="1262314" y="283255"/>
                    <a:pt x="979309" y="0"/>
                    <a:pt x="631157" y="0"/>
                  </a:cubicBezTo>
                </a:path>
              </a:pathLst>
            </a:custGeom>
            <a:solidFill>
              <a:srgbClr val="EA5425"/>
            </a:solidFill>
            <a:ln w="6836"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747264A-76ED-F596-0483-7FAC127B2F7C}"/>
                </a:ext>
              </a:extLst>
            </p:cNvPr>
            <p:cNvSpPr/>
            <p:nvPr/>
          </p:nvSpPr>
          <p:spPr>
            <a:xfrm>
              <a:off x="4979344" y="5341594"/>
              <a:ext cx="2269650" cy="1410082"/>
            </a:xfrm>
            <a:custGeom>
              <a:avLst/>
              <a:gdLst>
                <a:gd name="connsiteX0" fmla="*/ 1666178 w 2269650"/>
                <a:gd name="connsiteY0" fmla="*/ 176420 h 1410082"/>
                <a:gd name="connsiteX1" fmla="*/ 2097249 w 2269650"/>
                <a:gd name="connsiteY1" fmla="*/ 788907 h 1410082"/>
                <a:gd name="connsiteX2" fmla="*/ 2097249 w 2269650"/>
                <a:gd name="connsiteY2" fmla="*/ 1237325 h 1410082"/>
                <a:gd name="connsiteX3" fmla="*/ 172401 w 2269650"/>
                <a:gd name="connsiteY3" fmla="*/ 1237325 h 1410082"/>
                <a:gd name="connsiteX4" fmla="*/ 172401 w 2269650"/>
                <a:gd name="connsiteY4" fmla="*/ 788907 h 1410082"/>
                <a:gd name="connsiteX5" fmla="*/ 603472 w 2269650"/>
                <a:gd name="connsiteY5" fmla="*/ 176420 h 1410082"/>
                <a:gd name="connsiteX6" fmla="*/ 682768 w 2269650"/>
                <a:gd name="connsiteY6" fmla="*/ 194688 h 1410082"/>
                <a:gd name="connsiteX7" fmla="*/ 959075 w 2269650"/>
                <a:gd name="connsiteY7" fmla="*/ 471237 h 1410082"/>
                <a:gd name="connsiteX8" fmla="*/ 1310234 w 2269650"/>
                <a:gd name="connsiteY8" fmla="*/ 471237 h 1410082"/>
                <a:gd name="connsiteX9" fmla="*/ 1586540 w 2269650"/>
                <a:gd name="connsiteY9" fmla="*/ 194688 h 1410082"/>
                <a:gd name="connsiteX10" fmla="*/ 1666178 w 2269650"/>
                <a:gd name="connsiteY10" fmla="*/ 176420 h 1410082"/>
                <a:gd name="connsiteX11" fmla="*/ 1464725 w 2269650"/>
                <a:gd name="connsiteY11" fmla="*/ 72423 h 1410082"/>
                <a:gd name="connsiteX12" fmla="*/ 1188077 w 2269650"/>
                <a:gd name="connsiteY12" fmla="*/ 349315 h 1410082"/>
                <a:gd name="connsiteX13" fmla="*/ 1081163 w 2269650"/>
                <a:gd name="connsiteY13" fmla="*/ 349315 h 1410082"/>
                <a:gd name="connsiteX14" fmla="*/ 804857 w 2269650"/>
                <a:gd name="connsiteY14" fmla="*/ 72765 h 1410082"/>
                <a:gd name="connsiteX15" fmla="*/ 588911 w 2269650"/>
                <a:gd name="connsiteY15" fmla="*/ 3183 h 1410082"/>
                <a:gd name="connsiteX16" fmla="*/ 544752 w 2269650"/>
                <a:gd name="connsiteY16" fmla="*/ 14335 h 1410082"/>
                <a:gd name="connsiteX17" fmla="*/ 0 w 2269650"/>
                <a:gd name="connsiteY17" fmla="*/ 788838 h 1410082"/>
                <a:gd name="connsiteX18" fmla="*/ 0 w 2269650"/>
                <a:gd name="connsiteY18" fmla="*/ 1410083 h 1410082"/>
                <a:gd name="connsiteX19" fmla="*/ 2269650 w 2269650"/>
                <a:gd name="connsiteY19" fmla="*/ 1410083 h 1410082"/>
                <a:gd name="connsiteX20" fmla="*/ 2269650 w 2269650"/>
                <a:gd name="connsiteY20" fmla="*/ 788838 h 1410082"/>
                <a:gd name="connsiteX21" fmla="*/ 1724489 w 2269650"/>
                <a:gd name="connsiteY21" fmla="*/ 13993 h 1410082"/>
                <a:gd name="connsiteX22" fmla="*/ 1680329 w 2269650"/>
                <a:gd name="connsiteY22" fmla="*/ 3183 h 1410082"/>
                <a:gd name="connsiteX23" fmla="*/ 1464725 w 2269650"/>
                <a:gd name="connsiteY23" fmla="*/ 72354 h 141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69650" h="1410082">
                  <a:moveTo>
                    <a:pt x="1666178" y="176420"/>
                  </a:moveTo>
                  <a:cubicBezTo>
                    <a:pt x="1923891" y="269606"/>
                    <a:pt x="2097249" y="515778"/>
                    <a:pt x="2097249" y="788907"/>
                  </a:cubicBezTo>
                  <a:lnTo>
                    <a:pt x="2097249" y="1237325"/>
                  </a:lnTo>
                  <a:lnTo>
                    <a:pt x="172401" y="1237325"/>
                  </a:lnTo>
                  <a:lnTo>
                    <a:pt x="172401" y="788907"/>
                  </a:lnTo>
                  <a:cubicBezTo>
                    <a:pt x="172401" y="515709"/>
                    <a:pt x="345827" y="269606"/>
                    <a:pt x="603472" y="176420"/>
                  </a:cubicBezTo>
                  <a:cubicBezTo>
                    <a:pt x="630815" y="166636"/>
                    <a:pt x="661782" y="173683"/>
                    <a:pt x="682768" y="194688"/>
                  </a:cubicBezTo>
                  <a:lnTo>
                    <a:pt x="959075" y="471237"/>
                  </a:lnTo>
                  <a:cubicBezTo>
                    <a:pt x="1055871" y="567777"/>
                    <a:pt x="1213438" y="567777"/>
                    <a:pt x="1310234" y="471237"/>
                  </a:cubicBezTo>
                  <a:lnTo>
                    <a:pt x="1586540" y="194688"/>
                  </a:lnTo>
                  <a:cubicBezTo>
                    <a:pt x="1607527" y="173683"/>
                    <a:pt x="1638561" y="166636"/>
                    <a:pt x="1666178" y="176420"/>
                  </a:cubicBezTo>
                  <a:moveTo>
                    <a:pt x="1464725" y="72423"/>
                  </a:moveTo>
                  <a:lnTo>
                    <a:pt x="1188077" y="349315"/>
                  </a:lnTo>
                  <a:cubicBezTo>
                    <a:pt x="1158751" y="379008"/>
                    <a:pt x="1110489" y="379008"/>
                    <a:pt x="1081163" y="349315"/>
                  </a:cubicBezTo>
                  <a:lnTo>
                    <a:pt x="804857" y="72765"/>
                  </a:lnTo>
                  <a:cubicBezTo>
                    <a:pt x="747846" y="15362"/>
                    <a:pt x="666499" y="-9338"/>
                    <a:pt x="588911" y="3183"/>
                  </a:cubicBezTo>
                  <a:cubicBezTo>
                    <a:pt x="574146" y="5577"/>
                    <a:pt x="559244" y="8930"/>
                    <a:pt x="544752" y="14335"/>
                  </a:cubicBezTo>
                  <a:cubicBezTo>
                    <a:pt x="218953" y="131810"/>
                    <a:pt x="0" y="443117"/>
                    <a:pt x="0" y="788838"/>
                  </a:cubicBezTo>
                  <a:lnTo>
                    <a:pt x="0" y="1410083"/>
                  </a:lnTo>
                  <a:lnTo>
                    <a:pt x="2269650" y="1410083"/>
                  </a:lnTo>
                  <a:lnTo>
                    <a:pt x="2269650" y="788838"/>
                  </a:lnTo>
                  <a:cubicBezTo>
                    <a:pt x="2269650" y="443117"/>
                    <a:pt x="2050697" y="131810"/>
                    <a:pt x="1724489" y="13993"/>
                  </a:cubicBezTo>
                  <a:cubicBezTo>
                    <a:pt x="1709996" y="8520"/>
                    <a:pt x="1695094" y="5577"/>
                    <a:pt x="1680329" y="3183"/>
                  </a:cubicBezTo>
                  <a:cubicBezTo>
                    <a:pt x="1602673" y="-9338"/>
                    <a:pt x="1521736" y="15362"/>
                    <a:pt x="1464725" y="72354"/>
                  </a:cubicBezTo>
                  <a:close/>
                </a:path>
              </a:pathLst>
            </a:custGeom>
            <a:solidFill>
              <a:srgbClr val="EA5425"/>
            </a:solidFill>
            <a:ln w="6836"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25B93E4F-1FCB-6CA4-8C45-B5AD43436EB9}"/>
                </a:ext>
              </a:extLst>
            </p:cNvPr>
            <p:cNvSpPr/>
            <p:nvPr/>
          </p:nvSpPr>
          <p:spPr>
            <a:xfrm>
              <a:off x="8234386" y="3990833"/>
              <a:ext cx="1262314" cy="1263425"/>
            </a:xfrm>
            <a:custGeom>
              <a:avLst/>
              <a:gdLst>
                <a:gd name="connsiteX0" fmla="*/ 631157 w 1262314"/>
                <a:gd name="connsiteY0" fmla="*/ 1090873 h 1263425"/>
                <a:gd name="connsiteX1" fmla="*/ 172674 w 1262314"/>
                <a:gd name="connsiteY1" fmla="*/ 632055 h 1263425"/>
                <a:gd name="connsiteX2" fmla="*/ 631157 w 1262314"/>
                <a:gd name="connsiteY2" fmla="*/ 172895 h 1263425"/>
                <a:gd name="connsiteX3" fmla="*/ 1089913 w 1262314"/>
                <a:gd name="connsiteY3" fmla="*/ 632055 h 1263425"/>
                <a:gd name="connsiteX4" fmla="*/ 631157 w 1262314"/>
                <a:gd name="connsiteY4" fmla="*/ 1090873 h 1263425"/>
                <a:gd name="connsiteX5" fmla="*/ 631157 w 1262314"/>
                <a:gd name="connsiteY5" fmla="*/ 0 h 1263425"/>
                <a:gd name="connsiteX6" fmla="*/ 0 w 1262314"/>
                <a:gd name="connsiteY6" fmla="*/ 631713 h 1263425"/>
                <a:gd name="connsiteX7" fmla="*/ 631157 w 1262314"/>
                <a:gd name="connsiteY7" fmla="*/ 1263426 h 1263425"/>
                <a:gd name="connsiteX8" fmla="*/ 1262314 w 1262314"/>
                <a:gd name="connsiteY8" fmla="*/ 631713 h 1263425"/>
                <a:gd name="connsiteX9" fmla="*/ 631157 w 1262314"/>
                <a:gd name="connsiteY9" fmla="*/ 0 h 126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2314" h="1263425">
                  <a:moveTo>
                    <a:pt x="631157" y="1090873"/>
                  </a:moveTo>
                  <a:cubicBezTo>
                    <a:pt x="378161" y="1090873"/>
                    <a:pt x="172674" y="885000"/>
                    <a:pt x="172674" y="632055"/>
                  </a:cubicBezTo>
                  <a:cubicBezTo>
                    <a:pt x="172674" y="379110"/>
                    <a:pt x="378435" y="172895"/>
                    <a:pt x="631157" y="172895"/>
                  </a:cubicBezTo>
                  <a:cubicBezTo>
                    <a:pt x="883880" y="172895"/>
                    <a:pt x="1089913" y="378768"/>
                    <a:pt x="1089913" y="632055"/>
                  </a:cubicBezTo>
                  <a:cubicBezTo>
                    <a:pt x="1089913" y="885342"/>
                    <a:pt x="884153" y="1090873"/>
                    <a:pt x="631157" y="1090873"/>
                  </a:cubicBezTo>
                  <a:moveTo>
                    <a:pt x="631157" y="0"/>
                  </a:moveTo>
                  <a:cubicBezTo>
                    <a:pt x="283006" y="0"/>
                    <a:pt x="0" y="283255"/>
                    <a:pt x="0" y="631713"/>
                  </a:cubicBezTo>
                  <a:cubicBezTo>
                    <a:pt x="0" y="980171"/>
                    <a:pt x="283006" y="1263426"/>
                    <a:pt x="631157" y="1263426"/>
                  </a:cubicBezTo>
                  <a:cubicBezTo>
                    <a:pt x="979309" y="1263426"/>
                    <a:pt x="1262314" y="980171"/>
                    <a:pt x="1262314" y="631713"/>
                  </a:cubicBezTo>
                  <a:cubicBezTo>
                    <a:pt x="1262314" y="283255"/>
                    <a:pt x="979309" y="0"/>
                    <a:pt x="631157" y="0"/>
                  </a:cubicBezTo>
                </a:path>
              </a:pathLst>
            </a:custGeom>
            <a:solidFill>
              <a:srgbClr val="EA5425"/>
            </a:solidFill>
            <a:ln w="6836"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991E20E-5969-EA0E-FF8A-D95315DEDB9C}"/>
                </a:ext>
              </a:extLst>
            </p:cNvPr>
            <p:cNvSpPr/>
            <p:nvPr/>
          </p:nvSpPr>
          <p:spPr>
            <a:xfrm>
              <a:off x="7730308" y="5341594"/>
              <a:ext cx="2269650" cy="1410425"/>
            </a:xfrm>
            <a:custGeom>
              <a:avLst/>
              <a:gdLst>
                <a:gd name="connsiteX0" fmla="*/ 1666588 w 2269650"/>
                <a:gd name="connsiteY0" fmla="*/ 176420 h 1410425"/>
                <a:gd name="connsiteX1" fmla="*/ 2097659 w 2269650"/>
                <a:gd name="connsiteY1" fmla="*/ 788907 h 1410425"/>
                <a:gd name="connsiteX2" fmla="*/ 2097659 w 2269650"/>
                <a:gd name="connsiteY2" fmla="*/ 1237325 h 1410425"/>
                <a:gd name="connsiteX3" fmla="*/ 172811 w 2269650"/>
                <a:gd name="connsiteY3" fmla="*/ 1237325 h 1410425"/>
                <a:gd name="connsiteX4" fmla="*/ 172811 w 2269650"/>
                <a:gd name="connsiteY4" fmla="*/ 788907 h 1410425"/>
                <a:gd name="connsiteX5" fmla="*/ 603882 w 2269650"/>
                <a:gd name="connsiteY5" fmla="*/ 176420 h 1410425"/>
                <a:gd name="connsiteX6" fmla="*/ 683178 w 2269650"/>
                <a:gd name="connsiteY6" fmla="*/ 194688 h 1410425"/>
                <a:gd name="connsiteX7" fmla="*/ 959485 w 2269650"/>
                <a:gd name="connsiteY7" fmla="*/ 471237 h 1410425"/>
                <a:gd name="connsiteX8" fmla="*/ 1310644 w 2269650"/>
                <a:gd name="connsiteY8" fmla="*/ 471237 h 1410425"/>
                <a:gd name="connsiteX9" fmla="*/ 1586951 w 2269650"/>
                <a:gd name="connsiteY9" fmla="*/ 194688 h 1410425"/>
                <a:gd name="connsiteX10" fmla="*/ 1666588 w 2269650"/>
                <a:gd name="connsiteY10" fmla="*/ 176420 h 1410425"/>
                <a:gd name="connsiteX11" fmla="*/ 1465135 w 2269650"/>
                <a:gd name="connsiteY11" fmla="*/ 72423 h 1410425"/>
                <a:gd name="connsiteX12" fmla="*/ 1188487 w 2269650"/>
                <a:gd name="connsiteY12" fmla="*/ 349315 h 1410425"/>
                <a:gd name="connsiteX13" fmla="*/ 1081574 w 2269650"/>
                <a:gd name="connsiteY13" fmla="*/ 349315 h 1410425"/>
                <a:gd name="connsiteX14" fmla="*/ 805267 w 2269650"/>
                <a:gd name="connsiteY14" fmla="*/ 72765 h 1410425"/>
                <a:gd name="connsiteX15" fmla="*/ 589322 w 2269650"/>
                <a:gd name="connsiteY15" fmla="*/ 3183 h 1410425"/>
                <a:gd name="connsiteX16" fmla="*/ 545162 w 2269650"/>
                <a:gd name="connsiteY16" fmla="*/ 14335 h 1410425"/>
                <a:gd name="connsiteX17" fmla="*/ 0 w 2269650"/>
                <a:gd name="connsiteY17" fmla="*/ 789180 h 1410425"/>
                <a:gd name="connsiteX18" fmla="*/ 0 w 2269650"/>
                <a:gd name="connsiteY18" fmla="*/ 1410425 h 1410425"/>
                <a:gd name="connsiteX19" fmla="*/ 2269650 w 2269650"/>
                <a:gd name="connsiteY19" fmla="*/ 1410425 h 1410425"/>
                <a:gd name="connsiteX20" fmla="*/ 2269650 w 2269650"/>
                <a:gd name="connsiteY20" fmla="*/ 789180 h 1410425"/>
                <a:gd name="connsiteX21" fmla="*/ 1724489 w 2269650"/>
                <a:gd name="connsiteY21" fmla="*/ 14335 h 1410425"/>
                <a:gd name="connsiteX22" fmla="*/ 1680329 w 2269650"/>
                <a:gd name="connsiteY22" fmla="*/ 3183 h 1410425"/>
                <a:gd name="connsiteX23" fmla="*/ 1465135 w 2269650"/>
                <a:gd name="connsiteY23" fmla="*/ 72354 h 141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69650" h="1410425">
                  <a:moveTo>
                    <a:pt x="1666588" y="176420"/>
                  </a:moveTo>
                  <a:cubicBezTo>
                    <a:pt x="1924301" y="269606"/>
                    <a:pt x="2097659" y="515778"/>
                    <a:pt x="2097659" y="788907"/>
                  </a:cubicBezTo>
                  <a:lnTo>
                    <a:pt x="2097659" y="1237325"/>
                  </a:lnTo>
                  <a:lnTo>
                    <a:pt x="172811" y="1237325"/>
                  </a:lnTo>
                  <a:lnTo>
                    <a:pt x="172811" y="788907"/>
                  </a:lnTo>
                  <a:cubicBezTo>
                    <a:pt x="172811" y="515709"/>
                    <a:pt x="346237" y="269606"/>
                    <a:pt x="603882" y="176420"/>
                  </a:cubicBezTo>
                  <a:cubicBezTo>
                    <a:pt x="631226" y="166636"/>
                    <a:pt x="662192" y="173683"/>
                    <a:pt x="683178" y="194688"/>
                  </a:cubicBezTo>
                  <a:lnTo>
                    <a:pt x="959485" y="471237"/>
                  </a:lnTo>
                  <a:cubicBezTo>
                    <a:pt x="1056281" y="567777"/>
                    <a:pt x="1213848" y="567777"/>
                    <a:pt x="1310644" y="471237"/>
                  </a:cubicBezTo>
                  <a:lnTo>
                    <a:pt x="1586951" y="194688"/>
                  </a:lnTo>
                  <a:cubicBezTo>
                    <a:pt x="1607937" y="173683"/>
                    <a:pt x="1638972" y="166636"/>
                    <a:pt x="1666588" y="176420"/>
                  </a:cubicBezTo>
                  <a:close/>
                  <a:moveTo>
                    <a:pt x="1465135" y="72423"/>
                  </a:moveTo>
                  <a:lnTo>
                    <a:pt x="1188487" y="349315"/>
                  </a:lnTo>
                  <a:cubicBezTo>
                    <a:pt x="1159161" y="379008"/>
                    <a:pt x="1110900" y="379008"/>
                    <a:pt x="1081574" y="349315"/>
                  </a:cubicBezTo>
                  <a:lnTo>
                    <a:pt x="805267" y="72765"/>
                  </a:lnTo>
                  <a:cubicBezTo>
                    <a:pt x="748188" y="15362"/>
                    <a:pt x="666909" y="-9338"/>
                    <a:pt x="589322" y="3183"/>
                  </a:cubicBezTo>
                  <a:cubicBezTo>
                    <a:pt x="574556" y="5577"/>
                    <a:pt x="559654" y="8930"/>
                    <a:pt x="545162" y="14335"/>
                  </a:cubicBezTo>
                  <a:cubicBezTo>
                    <a:pt x="218953" y="132152"/>
                    <a:pt x="0" y="443459"/>
                    <a:pt x="0" y="789180"/>
                  </a:cubicBezTo>
                  <a:lnTo>
                    <a:pt x="0" y="1410425"/>
                  </a:lnTo>
                  <a:lnTo>
                    <a:pt x="2269650" y="1410425"/>
                  </a:lnTo>
                  <a:lnTo>
                    <a:pt x="2269650" y="789180"/>
                  </a:lnTo>
                  <a:cubicBezTo>
                    <a:pt x="2269650" y="443459"/>
                    <a:pt x="2050697" y="132152"/>
                    <a:pt x="1724489" y="14335"/>
                  </a:cubicBezTo>
                  <a:cubicBezTo>
                    <a:pt x="1709997" y="8862"/>
                    <a:pt x="1695094" y="5920"/>
                    <a:pt x="1680329" y="3183"/>
                  </a:cubicBezTo>
                  <a:cubicBezTo>
                    <a:pt x="1603015" y="-9338"/>
                    <a:pt x="1522078" y="15362"/>
                    <a:pt x="1465135" y="72354"/>
                  </a:cubicBezTo>
                  <a:close/>
                </a:path>
              </a:pathLst>
            </a:custGeom>
            <a:solidFill>
              <a:srgbClr val="EA5425"/>
            </a:solidFill>
            <a:ln w="6836" cap="flat">
              <a:noFill/>
              <a:prstDash val="solid"/>
              <a:miter/>
            </a:ln>
          </p:spPr>
          <p:txBody>
            <a:bodyPr rtlCol="0" anchor="ctr"/>
            <a:lstStyle/>
            <a:p>
              <a:endParaRPr lang="en-US"/>
            </a:p>
          </p:txBody>
        </p:sp>
      </p:grpSp>
      <p:grpSp>
        <p:nvGrpSpPr>
          <p:cNvPr id="43" name="Graphic 5">
            <a:extLst>
              <a:ext uri="{FF2B5EF4-FFF2-40B4-BE49-F238E27FC236}">
                <a16:creationId xmlns:a16="http://schemas.microsoft.com/office/drawing/2014/main" id="{BA728B29-2F07-ADF2-88F0-3EB7B36DBC1F}"/>
              </a:ext>
            </a:extLst>
          </p:cNvPr>
          <p:cNvGrpSpPr>
            <a:grpSpLocks noChangeAspect="1"/>
          </p:cNvGrpSpPr>
          <p:nvPr/>
        </p:nvGrpSpPr>
        <p:grpSpPr>
          <a:xfrm>
            <a:off x="12015216" y="2935180"/>
            <a:ext cx="1097280" cy="772723"/>
            <a:chOff x="4979344" y="1278567"/>
            <a:chExt cx="7772468" cy="5473452"/>
          </a:xfrm>
        </p:grpSpPr>
        <p:sp>
          <p:nvSpPr>
            <p:cNvPr id="44" name="Freeform 43">
              <a:extLst>
                <a:ext uri="{FF2B5EF4-FFF2-40B4-BE49-F238E27FC236}">
                  <a16:creationId xmlns:a16="http://schemas.microsoft.com/office/drawing/2014/main" id="{F9C7466B-E49D-DE5B-23B9-ED60D5B567AA}"/>
                </a:ext>
              </a:extLst>
            </p:cNvPr>
            <p:cNvSpPr/>
            <p:nvPr/>
          </p:nvSpPr>
          <p:spPr>
            <a:xfrm>
              <a:off x="6858665" y="1278567"/>
              <a:ext cx="1262314" cy="1263425"/>
            </a:xfrm>
            <a:custGeom>
              <a:avLst/>
              <a:gdLst>
                <a:gd name="connsiteX0" fmla="*/ 631157 w 1262314"/>
                <a:gd name="connsiteY0" fmla="*/ 172826 h 1263425"/>
                <a:gd name="connsiteX1" fmla="*/ 1089913 w 1262314"/>
                <a:gd name="connsiteY1" fmla="*/ 632055 h 1263425"/>
                <a:gd name="connsiteX2" fmla="*/ 631157 w 1262314"/>
                <a:gd name="connsiteY2" fmla="*/ 1090873 h 1263425"/>
                <a:gd name="connsiteX3" fmla="*/ 172674 w 1262314"/>
                <a:gd name="connsiteY3" fmla="*/ 632055 h 1263425"/>
                <a:gd name="connsiteX4" fmla="*/ 631157 w 1262314"/>
                <a:gd name="connsiteY4" fmla="*/ 172826 h 1263425"/>
                <a:gd name="connsiteX5" fmla="*/ 631157 w 1262314"/>
                <a:gd name="connsiteY5" fmla="*/ 1263426 h 1263425"/>
                <a:gd name="connsiteX6" fmla="*/ 1262314 w 1262314"/>
                <a:gd name="connsiteY6" fmla="*/ 631713 h 1263425"/>
                <a:gd name="connsiteX7" fmla="*/ 631157 w 1262314"/>
                <a:gd name="connsiteY7" fmla="*/ 0 h 1263425"/>
                <a:gd name="connsiteX8" fmla="*/ 0 w 1262314"/>
                <a:gd name="connsiteY8" fmla="*/ 631713 h 1263425"/>
                <a:gd name="connsiteX9" fmla="*/ 631157 w 1262314"/>
                <a:gd name="connsiteY9" fmla="*/ 1263426 h 126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2314" h="1263425">
                  <a:moveTo>
                    <a:pt x="631157" y="172826"/>
                  </a:moveTo>
                  <a:cubicBezTo>
                    <a:pt x="884153" y="172826"/>
                    <a:pt x="1089913" y="378768"/>
                    <a:pt x="1089913" y="632055"/>
                  </a:cubicBezTo>
                  <a:cubicBezTo>
                    <a:pt x="1089913" y="885342"/>
                    <a:pt x="884153" y="1090873"/>
                    <a:pt x="631157" y="1090873"/>
                  </a:cubicBezTo>
                  <a:cubicBezTo>
                    <a:pt x="378161" y="1090873"/>
                    <a:pt x="172674" y="884932"/>
                    <a:pt x="172674" y="632055"/>
                  </a:cubicBezTo>
                  <a:cubicBezTo>
                    <a:pt x="172674" y="379178"/>
                    <a:pt x="378434" y="172826"/>
                    <a:pt x="631157" y="172826"/>
                  </a:cubicBezTo>
                  <a:moveTo>
                    <a:pt x="631157" y="1263426"/>
                  </a:moveTo>
                  <a:cubicBezTo>
                    <a:pt x="979309" y="1263426"/>
                    <a:pt x="1262314" y="980171"/>
                    <a:pt x="1262314" y="631713"/>
                  </a:cubicBezTo>
                  <a:cubicBezTo>
                    <a:pt x="1262314" y="283255"/>
                    <a:pt x="979309" y="0"/>
                    <a:pt x="631157" y="0"/>
                  </a:cubicBezTo>
                  <a:cubicBezTo>
                    <a:pt x="283006" y="0"/>
                    <a:pt x="0" y="283255"/>
                    <a:pt x="0" y="631713"/>
                  </a:cubicBezTo>
                  <a:cubicBezTo>
                    <a:pt x="0" y="980171"/>
                    <a:pt x="283006" y="1263426"/>
                    <a:pt x="631157" y="1263426"/>
                  </a:cubicBezTo>
                </a:path>
              </a:pathLst>
            </a:custGeom>
            <a:solidFill>
              <a:srgbClr val="EA5425"/>
            </a:solidFill>
            <a:ln w="683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D86BB6E-6A59-71A2-D398-0AE19ED01CD2}"/>
                </a:ext>
              </a:extLst>
            </p:cNvPr>
            <p:cNvSpPr/>
            <p:nvPr/>
          </p:nvSpPr>
          <p:spPr>
            <a:xfrm>
              <a:off x="6355065" y="2628572"/>
              <a:ext cx="2269786" cy="1045480"/>
            </a:xfrm>
            <a:custGeom>
              <a:avLst/>
              <a:gdLst>
                <a:gd name="connsiteX0" fmla="*/ 172674 w 2269786"/>
                <a:gd name="connsiteY0" fmla="*/ 789594 h 1045480"/>
                <a:gd name="connsiteX1" fmla="*/ 603882 w 2269786"/>
                <a:gd name="connsiteY1" fmla="*/ 177107 h 1045480"/>
                <a:gd name="connsiteX2" fmla="*/ 683110 w 2269786"/>
                <a:gd name="connsiteY2" fmla="*/ 195375 h 1045480"/>
                <a:gd name="connsiteX3" fmla="*/ 959416 w 2269786"/>
                <a:gd name="connsiteY3" fmla="*/ 471788 h 1045480"/>
                <a:gd name="connsiteX4" fmla="*/ 1310576 w 2269786"/>
                <a:gd name="connsiteY4" fmla="*/ 471788 h 1045480"/>
                <a:gd name="connsiteX5" fmla="*/ 1586882 w 2269786"/>
                <a:gd name="connsiteY5" fmla="*/ 195375 h 1045480"/>
                <a:gd name="connsiteX6" fmla="*/ 1666178 w 2269786"/>
                <a:gd name="connsiteY6" fmla="*/ 177107 h 1045480"/>
                <a:gd name="connsiteX7" fmla="*/ 2097386 w 2269786"/>
                <a:gd name="connsiteY7" fmla="*/ 789594 h 1045480"/>
                <a:gd name="connsiteX8" fmla="*/ 2097386 w 2269786"/>
                <a:gd name="connsiteY8" fmla="*/ 1045481 h 1045480"/>
                <a:gd name="connsiteX9" fmla="*/ 2269787 w 2269786"/>
                <a:gd name="connsiteY9" fmla="*/ 1045481 h 1045480"/>
                <a:gd name="connsiteX10" fmla="*/ 2269787 w 2269786"/>
                <a:gd name="connsiteY10" fmla="*/ 789594 h 1045480"/>
                <a:gd name="connsiteX11" fmla="*/ 1724557 w 2269786"/>
                <a:gd name="connsiteY11" fmla="*/ 14680 h 1045480"/>
                <a:gd name="connsiteX12" fmla="*/ 1464862 w 2269786"/>
                <a:gd name="connsiteY12" fmla="*/ 73178 h 1045480"/>
                <a:gd name="connsiteX13" fmla="*/ 1188555 w 2269786"/>
                <a:gd name="connsiteY13" fmla="*/ 349728 h 1045480"/>
                <a:gd name="connsiteX14" fmla="*/ 1081232 w 2269786"/>
                <a:gd name="connsiteY14" fmla="*/ 349728 h 1045480"/>
                <a:gd name="connsiteX15" fmla="*/ 804925 w 2269786"/>
                <a:gd name="connsiteY15" fmla="*/ 73178 h 1045480"/>
                <a:gd name="connsiteX16" fmla="*/ 545230 w 2269786"/>
                <a:gd name="connsiteY16" fmla="*/ 14680 h 1045480"/>
                <a:gd name="connsiteX17" fmla="*/ 0 w 2269786"/>
                <a:gd name="connsiteY17" fmla="*/ 789594 h 1045480"/>
                <a:gd name="connsiteX18" fmla="*/ 0 w 2269786"/>
                <a:gd name="connsiteY18" fmla="*/ 1045481 h 1045480"/>
                <a:gd name="connsiteX19" fmla="*/ 172401 w 2269786"/>
                <a:gd name="connsiteY19" fmla="*/ 1045481 h 1045480"/>
                <a:gd name="connsiteX20" fmla="*/ 172743 w 2269786"/>
                <a:gd name="connsiteY20" fmla="*/ 789594 h 104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69786" h="1045480">
                  <a:moveTo>
                    <a:pt x="172674" y="789594"/>
                  </a:moveTo>
                  <a:cubicBezTo>
                    <a:pt x="172674" y="516397"/>
                    <a:pt x="346101" y="270294"/>
                    <a:pt x="603882" y="177107"/>
                  </a:cubicBezTo>
                  <a:cubicBezTo>
                    <a:pt x="631226" y="167323"/>
                    <a:pt x="662192" y="174370"/>
                    <a:pt x="683110" y="195375"/>
                  </a:cubicBezTo>
                  <a:lnTo>
                    <a:pt x="959416" y="471788"/>
                  </a:lnTo>
                  <a:cubicBezTo>
                    <a:pt x="1053205" y="565658"/>
                    <a:pt x="1216856" y="565658"/>
                    <a:pt x="1310576" y="471788"/>
                  </a:cubicBezTo>
                  <a:lnTo>
                    <a:pt x="1586882" y="195375"/>
                  </a:lnTo>
                  <a:cubicBezTo>
                    <a:pt x="1607868" y="174370"/>
                    <a:pt x="1638903" y="167665"/>
                    <a:pt x="1666178" y="177107"/>
                  </a:cubicBezTo>
                  <a:cubicBezTo>
                    <a:pt x="1923960" y="270294"/>
                    <a:pt x="2097386" y="516123"/>
                    <a:pt x="2097386" y="789594"/>
                  </a:cubicBezTo>
                  <a:lnTo>
                    <a:pt x="2097386" y="1045481"/>
                  </a:lnTo>
                  <a:lnTo>
                    <a:pt x="2269787" y="1045481"/>
                  </a:lnTo>
                  <a:lnTo>
                    <a:pt x="2269787" y="789594"/>
                  </a:lnTo>
                  <a:cubicBezTo>
                    <a:pt x="2269787" y="443873"/>
                    <a:pt x="2050834" y="132566"/>
                    <a:pt x="1724557" y="14680"/>
                  </a:cubicBezTo>
                  <a:cubicBezTo>
                    <a:pt x="1634802" y="-18024"/>
                    <a:pt x="1532674" y="4965"/>
                    <a:pt x="1464862" y="73178"/>
                  </a:cubicBezTo>
                  <a:lnTo>
                    <a:pt x="1188555" y="349728"/>
                  </a:lnTo>
                  <a:cubicBezTo>
                    <a:pt x="1159913" y="378396"/>
                    <a:pt x="1109874" y="378396"/>
                    <a:pt x="1081232" y="349728"/>
                  </a:cubicBezTo>
                  <a:lnTo>
                    <a:pt x="804925" y="73178"/>
                  </a:lnTo>
                  <a:cubicBezTo>
                    <a:pt x="737113" y="5238"/>
                    <a:pt x="634985" y="-18024"/>
                    <a:pt x="545230" y="14680"/>
                  </a:cubicBezTo>
                  <a:cubicBezTo>
                    <a:pt x="218953" y="132566"/>
                    <a:pt x="0" y="443873"/>
                    <a:pt x="0" y="789594"/>
                  </a:cubicBezTo>
                  <a:lnTo>
                    <a:pt x="0" y="1045481"/>
                  </a:lnTo>
                  <a:lnTo>
                    <a:pt x="172401" y="1045481"/>
                  </a:lnTo>
                  <a:lnTo>
                    <a:pt x="172743" y="789594"/>
                  </a:lnTo>
                  <a:close/>
                </a:path>
              </a:pathLst>
            </a:custGeom>
            <a:solidFill>
              <a:srgbClr val="EA5425"/>
            </a:solidFill>
            <a:ln w="6836"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6FD451A-4C94-0080-E290-8B69D357A65D}"/>
                </a:ext>
              </a:extLst>
            </p:cNvPr>
            <p:cNvSpPr/>
            <p:nvPr/>
          </p:nvSpPr>
          <p:spPr>
            <a:xfrm>
              <a:off x="9610108" y="1278567"/>
              <a:ext cx="1262314" cy="1263425"/>
            </a:xfrm>
            <a:custGeom>
              <a:avLst/>
              <a:gdLst>
                <a:gd name="connsiteX0" fmla="*/ 631157 w 1262314"/>
                <a:gd name="connsiteY0" fmla="*/ 172826 h 1263425"/>
                <a:gd name="connsiteX1" fmla="*/ 1089640 w 1262314"/>
                <a:gd name="connsiteY1" fmla="*/ 632055 h 1263425"/>
                <a:gd name="connsiteX2" fmla="*/ 631157 w 1262314"/>
                <a:gd name="connsiteY2" fmla="*/ 1090873 h 1263425"/>
                <a:gd name="connsiteX3" fmla="*/ 172401 w 1262314"/>
                <a:gd name="connsiteY3" fmla="*/ 632055 h 1263425"/>
                <a:gd name="connsiteX4" fmla="*/ 631157 w 1262314"/>
                <a:gd name="connsiteY4" fmla="*/ 172826 h 1263425"/>
                <a:gd name="connsiteX5" fmla="*/ 631157 w 1262314"/>
                <a:gd name="connsiteY5" fmla="*/ 1263426 h 1263425"/>
                <a:gd name="connsiteX6" fmla="*/ 1262315 w 1262314"/>
                <a:gd name="connsiteY6" fmla="*/ 631713 h 1263425"/>
                <a:gd name="connsiteX7" fmla="*/ 631157 w 1262314"/>
                <a:gd name="connsiteY7" fmla="*/ 0 h 1263425"/>
                <a:gd name="connsiteX8" fmla="*/ 0 w 1262314"/>
                <a:gd name="connsiteY8" fmla="*/ 631713 h 1263425"/>
                <a:gd name="connsiteX9" fmla="*/ 631157 w 1262314"/>
                <a:gd name="connsiteY9" fmla="*/ 1263426 h 126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2314" h="1263425">
                  <a:moveTo>
                    <a:pt x="631157" y="172826"/>
                  </a:moveTo>
                  <a:cubicBezTo>
                    <a:pt x="884153" y="172826"/>
                    <a:pt x="1089640" y="378768"/>
                    <a:pt x="1089640" y="632055"/>
                  </a:cubicBezTo>
                  <a:cubicBezTo>
                    <a:pt x="1089640" y="885342"/>
                    <a:pt x="883880" y="1090873"/>
                    <a:pt x="631157" y="1090873"/>
                  </a:cubicBezTo>
                  <a:cubicBezTo>
                    <a:pt x="378435" y="1090873"/>
                    <a:pt x="172401" y="884932"/>
                    <a:pt x="172401" y="632055"/>
                  </a:cubicBezTo>
                  <a:cubicBezTo>
                    <a:pt x="172401" y="379178"/>
                    <a:pt x="378161" y="172826"/>
                    <a:pt x="631157" y="172826"/>
                  </a:cubicBezTo>
                  <a:moveTo>
                    <a:pt x="631157" y="1263426"/>
                  </a:moveTo>
                  <a:cubicBezTo>
                    <a:pt x="979309" y="1263426"/>
                    <a:pt x="1262315" y="980171"/>
                    <a:pt x="1262315" y="631713"/>
                  </a:cubicBezTo>
                  <a:cubicBezTo>
                    <a:pt x="1262315" y="283255"/>
                    <a:pt x="979309" y="0"/>
                    <a:pt x="631157" y="0"/>
                  </a:cubicBezTo>
                  <a:cubicBezTo>
                    <a:pt x="283006" y="0"/>
                    <a:pt x="0" y="283255"/>
                    <a:pt x="0" y="631713"/>
                  </a:cubicBezTo>
                  <a:cubicBezTo>
                    <a:pt x="0" y="980171"/>
                    <a:pt x="283006" y="1263426"/>
                    <a:pt x="631157" y="1263426"/>
                  </a:cubicBezTo>
                </a:path>
              </a:pathLst>
            </a:custGeom>
            <a:solidFill>
              <a:srgbClr val="EA5425"/>
            </a:solidFill>
            <a:ln w="6836"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F79F068-A665-D439-709E-10DD25F403BC}"/>
                </a:ext>
              </a:extLst>
            </p:cNvPr>
            <p:cNvSpPr/>
            <p:nvPr/>
          </p:nvSpPr>
          <p:spPr>
            <a:xfrm>
              <a:off x="9106030" y="2628572"/>
              <a:ext cx="2269718" cy="1045480"/>
            </a:xfrm>
            <a:custGeom>
              <a:avLst/>
              <a:gdLst>
                <a:gd name="connsiteX0" fmla="*/ 172743 w 2269718"/>
                <a:gd name="connsiteY0" fmla="*/ 789594 h 1045480"/>
                <a:gd name="connsiteX1" fmla="*/ 603814 w 2269718"/>
                <a:gd name="connsiteY1" fmla="*/ 177107 h 1045480"/>
                <a:gd name="connsiteX2" fmla="*/ 683110 w 2269718"/>
                <a:gd name="connsiteY2" fmla="*/ 195375 h 1045480"/>
                <a:gd name="connsiteX3" fmla="*/ 959417 w 2269718"/>
                <a:gd name="connsiteY3" fmla="*/ 471788 h 1045480"/>
                <a:gd name="connsiteX4" fmla="*/ 1310576 w 2269718"/>
                <a:gd name="connsiteY4" fmla="*/ 471788 h 1045480"/>
                <a:gd name="connsiteX5" fmla="*/ 1586882 w 2269718"/>
                <a:gd name="connsiteY5" fmla="*/ 195375 h 1045480"/>
                <a:gd name="connsiteX6" fmla="*/ 1666178 w 2269718"/>
                <a:gd name="connsiteY6" fmla="*/ 177107 h 1045480"/>
                <a:gd name="connsiteX7" fmla="*/ 2097386 w 2269718"/>
                <a:gd name="connsiteY7" fmla="*/ 789594 h 1045480"/>
                <a:gd name="connsiteX8" fmla="*/ 2097386 w 2269718"/>
                <a:gd name="connsiteY8" fmla="*/ 1045481 h 1045480"/>
                <a:gd name="connsiteX9" fmla="*/ 2269719 w 2269718"/>
                <a:gd name="connsiteY9" fmla="*/ 1045481 h 1045480"/>
                <a:gd name="connsiteX10" fmla="*/ 2269719 w 2269718"/>
                <a:gd name="connsiteY10" fmla="*/ 789594 h 1045480"/>
                <a:gd name="connsiteX11" fmla="*/ 1724557 w 2269718"/>
                <a:gd name="connsiteY11" fmla="*/ 14680 h 1045480"/>
                <a:gd name="connsiteX12" fmla="*/ 1464861 w 2269718"/>
                <a:gd name="connsiteY12" fmla="*/ 73178 h 1045480"/>
                <a:gd name="connsiteX13" fmla="*/ 1188555 w 2269718"/>
                <a:gd name="connsiteY13" fmla="*/ 349728 h 1045480"/>
                <a:gd name="connsiteX14" fmla="*/ 1081232 w 2269718"/>
                <a:gd name="connsiteY14" fmla="*/ 349728 h 1045480"/>
                <a:gd name="connsiteX15" fmla="*/ 804925 w 2269718"/>
                <a:gd name="connsiteY15" fmla="*/ 73178 h 1045480"/>
                <a:gd name="connsiteX16" fmla="*/ 545230 w 2269718"/>
                <a:gd name="connsiteY16" fmla="*/ 14680 h 1045480"/>
                <a:gd name="connsiteX17" fmla="*/ 0 w 2269718"/>
                <a:gd name="connsiteY17" fmla="*/ 789594 h 1045480"/>
                <a:gd name="connsiteX18" fmla="*/ 0 w 2269718"/>
                <a:gd name="connsiteY18" fmla="*/ 1045481 h 1045480"/>
                <a:gd name="connsiteX19" fmla="*/ 172401 w 2269718"/>
                <a:gd name="connsiteY19" fmla="*/ 1045481 h 1045480"/>
                <a:gd name="connsiteX20" fmla="*/ 172743 w 2269718"/>
                <a:gd name="connsiteY20" fmla="*/ 789594 h 104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69718" h="1045480">
                  <a:moveTo>
                    <a:pt x="172743" y="789594"/>
                  </a:moveTo>
                  <a:cubicBezTo>
                    <a:pt x="172743" y="516397"/>
                    <a:pt x="346169" y="270294"/>
                    <a:pt x="603814" y="177107"/>
                  </a:cubicBezTo>
                  <a:cubicBezTo>
                    <a:pt x="630884" y="167323"/>
                    <a:pt x="662260" y="174370"/>
                    <a:pt x="683110" y="195375"/>
                  </a:cubicBezTo>
                  <a:lnTo>
                    <a:pt x="959417" y="471788"/>
                  </a:lnTo>
                  <a:cubicBezTo>
                    <a:pt x="1053205" y="565658"/>
                    <a:pt x="1216856" y="565658"/>
                    <a:pt x="1310576" y="471788"/>
                  </a:cubicBezTo>
                  <a:lnTo>
                    <a:pt x="1586882" y="195375"/>
                  </a:lnTo>
                  <a:cubicBezTo>
                    <a:pt x="1607868" y="174370"/>
                    <a:pt x="1638903" y="167665"/>
                    <a:pt x="1666178" y="177107"/>
                  </a:cubicBezTo>
                  <a:cubicBezTo>
                    <a:pt x="1923960" y="270294"/>
                    <a:pt x="2097386" y="516397"/>
                    <a:pt x="2097386" y="789594"/>
                  </a:cubicBezTo>
                  <a:lnTo>
                    <a:pt x="2097386" y="1045481"/>
                  </a:lnTo>
                  <a:lnTo>
                    <a:pt x="2269719" y="1045481"/>
                  </a:lnTo>
                  <a:lnTo>
                    <a:pt x="2269719" y="789594"/>
                  </a:lnTo>
                  <a:cubicBezTo>
                    <a:pt x="2269719" y="443873"/>
                    <a:pt x="2050765" y="132566"/>
                    <a:pt x="1724557" y="14680"/>
                  </a:cubicBezTo>
                  <a:cubicBezTo>
                    <a:pt x="1634802" y="-18024"/>
                    <a:pt x="1532674" y="4965"/>
                    <a:pt x="1464861" y="73178"/>
                  </a:cubicBezTo>
                  <a:lnTo>
                    <a:pt x="1188555" y="349728"/>
                  </a:lnTo>
                  <a:cubicBezTo>
                    <a:pt x="1159913" y="378396"/>
                    <a:pt x="1109874" y="378396"/>
                    <a:pt x="1081232" y="349728"/>
                  </a:cubicBezTo>
                  <a:lnTo>
                    <a:pt x="804925" y="73178"/>
                  </a:lnTo>
                  <a:cubicBezTo>
                    <a:pt x="737114" y="5238"/>
                    <a:pt x="634917" y="-18024"/>
                    <a:pt x="545230" y="14680"/>
                  </a:cubicBezTo>
                  <a:cubicBezTo>
                    <a:pt x="218954" y="132224"/>
                    <a:pt x="0" y="443873"/>
                    <a:pt x="0" y="789594"/>
                  </a:cubicBezTo>
                  <a:lnTo>
                    <a:pt x="0" y="1045481"/>
                  </a:lnTo>
                  <a:lnTo>
                    <a:pt x="172401" y="1045481"/>
                  </a:lnTo>
                  <a:lnTo>
                    <a:pt x="172743" y="789594"/>
                  </a:lnTo>
                  <a:close/>
                </a:path>
              </a:pathLst>
            </a:custGeom>
            <a:solidFill>
              <a:srgbClr val="EA5425"/>
            </a:solidFill>
            <a:ln w="6836"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CC52EE8-AAA2-1560-AD5A-D41F1208DDF6}"/>
                </a:ext>
              </a:extLst>
            </p:cNvPr>
            <p:cNvSpPr/>
            <p:nvPr/>
          </p:nvSpPr>
          <p:spPr>
            <a:xfrm>
              <a:off x="10985761" y="3990833"/>
              <a:ext cx="1262314" cy="1263425"/>
            </a:xfrm>
            <a:custGeom>
              <a:avLst/>
              <a:gdLst>
                <a:gd name="connsiteX0" fmla="*/ 172401 w 1262314"/>
                <a:gd name="connsiteY0" fmla="*/ 631713 h 1263425"/>
                <a:gd name="connsiteX1" fmla="*/ 630816 w 1262314"/>
                <a:gd name="connsiteY1" fmla="*/ 172553 h 1263425"/>
                <a:gd name="connsiteX2" fmla="*/ 1089641 w 1262314"/>
                <a:gd name="connsiteY2" fmla="*/ 631713 h 1263425"/>
                <a:gd name="connsiteX3" fmla="*/ 630816 w 1262314"/>
                <a:gd name="connsiteY3" fmla="*/ 1090599 h 1263425"/>
                <a:gd name="connsiteX4" fmla="*/ 172401 w 1262314"/>
                <a:gd name="connsiteY4" fmla="*/ 631713 h 1263425"/>
                <a:gd name="connsiteX5" fmla="*/ 1262314 w 1262314"/>
                <a:gd name="connsiteY5" fmla="*/ 631713 h 1263425"/>
                <a:gd name="connsiteX6" fmla="*/ 631157 w 1262314"/>
                <a:gd name="connsiteY6" fmla="*/ 0 h 1263425"/>
                <a:gd name="connsiteX7" fmla="*/ 0 w 1262314"/>
                <a:gd name="connsiteY7" fmla="*/ 631713 h 1263425"/>
                <a:gd name="connsiteX8" fmla="*/ 631157 w 1262314"/>
                <a:gd name="connsiteY8" fmla="*/ 1263426 h 1263425"/>
                <a:gd name="connsiteX9" fmla="*/ 1262314 w 1262314"/>
                <a:gd name="connsiteY9" fmla="*/ 631713 h 126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2314" h="1263425">
                  <a:moveTo>
                    <a:pt x="172401" y="631713"/>
                  </a:moveTo>
                  <a:cubicBezTo>
                    <a:pt x="172401" y="378494"/>
                    <a:pt x="378093" y="172553"/>
                    <a:pt x="630816" y="172553"/>
                  </a:cubicBezTo>
                  <a:cubicBezTo>
                    <a:pt x="883538" y="172553"/>
                    <a:pt x="1089641" y="378494"/>
                    <a:pt x="1089641" y="631713"/>
                  </a:cubicBezTo>
                  <a:cubicBezTo>
                    <a:pt x="1089641" y="884932"/>
                    <a:pt x="883880" y="1090599"/>
                    <a:pt x="630816" y="1090599"/>
                  </a:cubicBezTo>
                  <a:cubicBezTo>
                    <a:pt x="378093" y="1090873"/>
                    <a:pt x="172401" y="884932"/>
                    <a:pt x="172401" y="631713"/>
                  </a:cubicBezTo>
                  <a:moveTo>
                    <a:pt x="1262314" y="631713"/>
                  </a:moveTo>
                  <a:cubicBezTo>
                    <a:pt x="1262314" y="283255"/>
                    <a:pt x="979309" y="0"/>
                    <a:pt x="631157" y="0"/>
                  </a:cubicBezTo>
                  <a:cubicBezTo>
                    <a:pt x="283006" y="0"/>
                    <a:pt x="0" y="283255"/>
                    <a:pt x="0" y="631713"/>
                  </a:cubicBezTo>
                  <a:cubicBezTo>
                    <a:pt x="0" y="980171"/>
                    <a:pt x="283006" y="1263426"/>
                    <a:pt x="631157" y="1263426"/>
                  </a:cubicBezTo>
                  <a:cubicBezTo>
                    <a:pt x="979309" y="1263426"/>
                    <a:pt x="1262314" y="980171"/>
                    <a:pt x="1262314" y="631713"/>
                  </a:cubicBezTo>
                </a:path>
              </a:pathLst>
            </a:custGeom>
            <a:solidFill>
              <a:srgbClr val="EA5425"/>
            </a:solidFill>
            <a:ln w="6836"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83121FA0-E12C-9EDB-6F99-CD1E28C8258E}"/>
                </a:ext>
              </a:extLst>
            </p:cNvPr>
            <p:cNvSpPr/>
            <p:nvPr/>
          </p:nvSpPr>
          <p:spPr>
            <a:xfrm>
              <a:off x="10482162" y="5341196"/>
              <a:ext cx="2269650" cy="1410481"/>
            </a:xfrm>
            <a:custGeom>
              <a:avLst/>
              <a:gdLst>
                <a:gd name="connsiteX0" fmla="*/ 2097250 w 2269650"/>
                <a:gd name="connsiteY0" fmla="*/ 1237655 h 1410481"/>
                <a:gd name="connsiteX1" fmla="*/ 172401 w 2269650"/>
                <a:gd name="connsiteY1" fmla="*/ 1237655 h 1410481"/>
                <a:gd name="connsiteX2" fmla="*/ 172401 w 2269650"/>
                <a:gd name="connsiteY2" fmla="*/ 789237 h 1410481"/>
                <a:gd name="connsiteX3" fmla="*/ 603608 w 2269650"/>
                <a:gd name="connsiteY3" fmla="*/ 176749 h 1410481"/>
                <a:gd name="connsiteX4" fmla="*/ 682837 w 2269650"/>
                <a:gd name="connsiteY4" fmla="*/ 195017 h 1410481"/>
                <a:gd name="connsiteX5" fmla="*/ 959143 w 2269650"/>
                <a:gd name="connsiteY5" fmla="*/ 471567 h 1410481"/>
                <a:gd name="connsiteX6" fmla="*/ 1310302 w 2269650"/>
                <a:gd name="connsiteY6" fmla="*/ 471567 h 1410481"/>
                <a:gd name="connsiteX7" fmla="*/ 1586609 w 2269650"/>
                <a:gd name="connsiteY7" fmla="*/ 195017 h 1410481"/>
                <a:gd name="connsiteX8" fmla="*/ 1665905 w 2269650"/>
                <a:gd name="connsiteY8" fmla="*/ 177160 h 1410481"/>
                <a:gd name="connsiteX9" fmla="*/ 2097113 w 2269650"/>
                <a:gd name="connsiteY9" fmla="*/ 789647 h 1410481"/>
                <a:gd name="connsiteX10" fmla="*/ 2097113 w 2269650"/>
                <a:gd name="connsiteY10" fmla="*/ 1237723 h 1410481"/>
                <a:gd name="connsiteX11" fmla="*/ 2097386 w 2269650"/>
                <a:gd name="connsiteY11" fmla="*/ 1237723 h 1410481"/>
                <a:gd name="connsiteX12" fmla="*/ 1724489 w 2269650"/>
                <a:gd name="connsiteY12" fmla="*/ 14391 h 1410481"/>
                <a:gd name="connsiteX13" fmla="*/ 1711706 w 2269650"/>
                <a:gd name="connsiteY13" fmla="*/ 11039 h 1410481"/>
                <a:gd name="connsiteX14" fmla="*/ 1464383 w 2269650"/>
                <a:gd name="connsiteY14" fmla="*/ 73163 h 1410481"/>
                <a:gd name="connsiteX15" fmla="*/ 1188487 w 2269650"/>
                <a:gd name="connsiteY15" fmla="*/ 349302 h 1410481"/>
                <a:gd name="connsiteX16" fmla="*/ 1081574 w 2269650"/>
                <a:gd name="connsiteY16" fmla="*/ 349302 h 1410481"/>
                <a:gd name="connsiteX17" fmla="*/ 918606 w 2269650"/>
                <a:gd name="connsiteY17" fmla="*/ 186533 h 1410481"/>
                <a:gd name="connsiteX18" fmla="*/ 804925 w 2269650"/>
                <a:gd name="connsiteY18" fmla="*/ 72752 h 1410481"/>
                <a:gd name="connsiteX19" fmla="*/ 557672 w 2269650"/>
                <a:gd name="connsiteY19" fmla="*/ 10628 h 1410481"/>
                <a:gd name="connsiteX20" fmla="*/ 545162 w 2269650"/>
                <a:gd name="connsiteY20" fmla="*/ 13981 h 1410481"/>
                <a:gd name="connsiteX21" fmla="*/ 0 w 2269650"/>
                <a:gd name="connsiteY21" fmla="*/ 788895 h 1410481"/>
                <a:gd name="connsiteX22" fmla="*/ 0 w 2269650"/>
                <a:gd name="connsiteY22" fmla="*/ 1410139 h 1410481"/>
                <a:gd name="connsiteX23" fmla="*/ 2269650 w 2269650"/>
                <a:gd name="connsiteY23" fmla="*/ 1410481 h 1410481"/>
                <a:gd name="connsiteX24" fmla="*/ 2269650 w 2269650"/>
                <a:gd name="connsiteY24" fmla="*/ 789237 h 1410481"/>
                <a:gd name="connsiteX25" fmla="*/ 1724489 w 2269650"/>
                <a:gd name="connsiteY25" fmla="*/ 14323 h 141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69650" h="1410481">
                  <a:moveTo>
                    <a:pt x="2097250" y="1237655"/>
                  </a:moveTo>
                  <a:lnTo>
                    <a:pt x="172401" y="1237655"/>
                  </a:lnTo>
                  <a:lnTo>
                    <a:pt x="172401" y="789237"/>
                  </a:lnTo>
                  <a:cubicBezTo>
                    <a:pt x="172401" y="516040"/>
                    <a:pt x="345828" y="269936"/>
                    <a:pt x="603608" y="176749"/>
                  </a:cubicBezTo>
                  <a:cubicBezTo>
                    <a:pt x="630952" y="166966"/>
                    <a:pt x="661919" y="174013"/>
                    <a:pt x="682837" y="195017"/>
                  </a:cubicBezTo>
                  <a:lnTo>
                    <a:pt x="959143" y="471567"/>
                  </a:lnTo>
                  <a:cubicBezTo>
                    <a:pt x="1055939" y="568106"/>
                    <a:pt x="1213506" y="568106"/>
                    <a:pt x="1310302" y="471567"/>
                  </a:cubicBezTo>
                  <a:lnTo>
                    <a:pt x="1586609" y="195017"/>
                  </a:lnTo>
                  <a:cubicBezTo>
                    <a:pt x="1607185" y="174423"/>
                    <a:pt x="1638220" y="167308"/>
                    <a:pt x="1665905" y="177160"/>
                  </a:cubicBezTo>
                  <a:cubicBezTo>
                    <a:pt x="1923686" y="270347"/>
                    <a:pt x="2097113" y="516450"/>
                    <a:pt x="2097113" y="789647"/>
                  </a:cubicBezTo>
                  <a:lnTo>
                    <a:pt x="2097113" y="1237723"/>
                  </a:lnTo>
                  <a:lnTo>
                    <a:pt x="2097386" y="1237723"/>
                  </a:lnTo>
                  <a:close/>
                  <a:moveTo>
                    <a:pt x="1724489" y="14391"/>
                  </a:moveTo>
                  <a:cubicBezTo>
                    <a:pt x="1720387" y="12681"/>
                    <a:pt x="1716081" y="11996"/>
                    <a:pt x="1711706" y="11039"/>
                  </a:cubicBezTo>
                  <a:cubicBezTo>
                    <a:pt x="1624958" y="-15303"/>
                    <a:pt x="1529119" y="7960"/>
                    <a:pt x="1464383" y="73163"/>
                  </a:cubicBezTo>
                  <a:lnTo>
                    <a:pt x="1188487" y="349302"/>
                  </a:lnTo>
                  <a:cubicBezTo>
                    <a:pt x="1159161" y="378996"/>
                    <a:pt x="1110900" y="378996"/>
                    <a:pt x="1081574" y="349302"/>
                  </a:cubicBezTo>
                  <a:lnTo>
                    <a:pt x="918606" y="186533"/>
                  </a:lnTo>
                  <a:lnTo>
                    <a:pt x="804925" y="72752"/>
                  </a:lnTo>
                  <a:cubicBezTo>
                    <a:pt x="740121" y="7618"/>
                    <a:pt x="644077" y="-15713"/>
                    <a:pt x="557672" y="10628"/>
                  </a:cubicBezTo>
                  <a:cubicBezTo>
                    <a:pt x="553570" y="11996"/>
                    <a:pt x="549264" y="12612"/>
                    <a:pt x="545162" y="13981"/>
                  </a:cubicBezTo>
                  <a:cubicBezTo>
                    <a:pt x="218954" y="131867"/>
                    <a:pt x="0" y="443173"/>
                    <a:pt x="0" y="788895"/>
                  </a:cubicBezTo>
                  <a:lnTo>
                    <a:pt x="0" y="1410139"/>
                  </a:lnTo>
                  <a:lnTo>
                    <a:pt x="2269650" y="1410481"/>
                  </a:lnTo>
                  <a:lnTo>
                    <a:pt x="2269650" y="789237"/>
                  </a:lnTo>
                  <a:cubicBezTo>
                    <a:pt x="2269650" y="443379"/>
                    <a:pt x="2050697" y="132072"/>
                    <a:pt x="1724489" y="14323"/>
                  </a:cubicBezTo>
                  <a:close/>
                </a:path>
              </a:pathLst>
            </a:custGeom>
            <a:solidFill>
              <a:srgbClr val="EA5425"/>
            </a:solidFill>
            <a:ln w="6836"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C8F8A94-ACC7-F3D4-E8F8-E7B36C4DBD18}"/>
                </a:ext>
              </a:extLst>
            </p:cNvPr>
            <p:cNvSpPr/>
            <p:nvPr/>
          </p:nvSpPr>
          <p:spPr>
            <a:xfrm>
              <a:off x="5483011" y="3990833"/>
              <a:ext cx="1262314" cy="1263425"/>
            </a:xfrm>
            <a:custGeom>
              <a:avLst/>
              <a:gdLst>
                <a:gd name="connsiteX0" fmla="*/ 631157 w 1262314"/>
                <a:gd name="connsiteY0" fmla="*/ 1090873 h 1263425"/>
                <a:gd name="connsiteX1" fmla="*/ 172401 w 1262314"/>
                <a:gd name="connsiteY1" fmla="*/ 632055 h 1263425"/>
                <a:gd name="connsiteX2" fmla="*/ 631157 w 1262314"/>
                <a:gd name="connsiteY2" fmla="*/ 172895 h 1263425"/>
                <a:gd name="connsiteX3" fmla="*/ 1089640 w 1262314"/>
                <a:gd name="connsiteY3" fmla="*/ 632055 h 1263425"/>
                <a:gd name="connsiteX4" fmla="*/ 631157 w 1262314"/>
                <a:gd name="connsiteY4" fmla="*/ 1090873 h 1263425"/>
                <a:gd name="connsiteX5" fmla="*/ 631157 w 1262314"/>
                <a:gd name="connsiteY5" fmla="*/ 0 h 1263425"/>
                <a:gd name="connsiteX6" fmla="*/ 0 w 1262314"/>
                <a:gd name="connsiteY6" fmla="*/ 631713 h 1263425"/>
                <a:gd name="connsiteX7" fmla="*/ 631157 w 1262314"/>
                <a:gd name="connsiteY7" fmla="*/ 1263426 h 1263425"/>
                <a:gd name="connsiteX8" fmla="*/ 1262314 w 1262314"/>
                <a:gd name="connsiteY8" fmla="*/ 631713 h 1263425"/>
                <a:gd name="connsiteX9" fmla="*/ 631157 w 1262314"/>
                <a:gd name="connsiteY9" fmla="*/ 0 h 126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2314" h="1263425">
                  <a:moveTo>
                    <a:pt x="631157" y="1090873"/>
                  </a:moveTo>
                  <a:cubicBezTo>
                    <a:pt x="378161" y="1090873"/>
                    <a:pt x="172401" y="885000"/>
                    <a:pt x="172401" y="632055"/>
                  </a:cubicBezTo>
                  <a:cubicBezTo>
                    <a:pt x="172401" y="379110"/>
                    <a:pt x="378161" y="172895"/>
                    <a:pt x="631157" y="172895"/>
                  </a:cubicBezTo>
                  <a:cubicBezTo>
                    <a:pt x="884153" y="172895"/>
                    <a:pt x="1089640" y="378768"/>
                    <a:pt x="1089640" y="632055"/>
                  </a:cubicBezTo>
                  <a:cubicBezTo>
                    <a:pt x="1089913" y="885000"/>
                    <a:pt x="884153" y="1090873"/>
                    <a:pt x="631157" y="1090873"/>
                  </a:cubicBezTo>
                  <a:moveTo>
                    <a:pt x="631157" y="0"/>
                  </a:moveTo>
                  <a:cubicBezTo>
                    <a:pt x="283006" y="0"/>
                    <a:pt x="0" y="283255"/>
                    <a:pt x="0" y="631713"/>
                  </a:cubicBezTo>
                  <a:cubicBezTo>
                    <a:pt x="0" y="980171"/>
                    <a:pt x="283006" y="1263426"/>
                    <a:pt x="631157" y="1263426"/>
                  </a:cubicBezTo>
                  <a:cubicBezTo>
                    <a:pt x="979309" y="1263426"/>
                    <a:pt x="1262314" y="980171"/>
                    <a:pt x="1262314" y="631713"/>
                  </a:cubicBezTo>
                  <a:cubicBezTo>
                    <a:pt x="1262314" y="283255"/>
                    <a:pt x="979309" y="0"/>
                    <a:pt x="631157" y="0"/>
                  </a:cubicBezTo>
                </a:path>
              </a:pathLst>
            </a:custGeom>
            <a:solidFill>
              <a:srgbClr val="EA5425"/>
            </a:solidFill>
            <a:ln w="6836"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F4887129-0295-FA03-8E49-50AF44E7CC0C}"/>
                </a:ext>
              </a:extLst>
            </p:cNvPr>
            <p:cNvSpPr/>
            <p:nvPr/>
          </p:nvSpPr>
          <p:spPr>
            <a:xfrm>
              <a:off x="4979344" y="5341594"/>
              <a:ext cx="2269650" cy="1410082"/>
            </a:xfrm>
            <a:custGeom>
              <a:avLst/>
              <a:gdLst>
                <a:gd name="connsiteX0" fmla="*/ 1666178 w 2269650"/>
                <a:gd name="connsiteY0" fmla="*/ 176420 h 1410082"/>
                <a:gd name="connsiteX1" fmla="*/ 2097249 w 2269650"/>
                <a:gd name="connsiteY1" fmla="*/ 788907 h 1410082"/>
                <a:gd name="connsiteX2" fmla="*/ 2097249 w 2269650"/>
                <a:gd name="connsiteY2" fmla="*/ 1237325 h 1410082"/>
                <a:gd name="connsiteX3" fmla="*/ 172401 w 2269650"/>
                <a:gd name="connsiteY3" fmla="*/ 1237325 h 1410082"/>
                <a:gd name="connsiteX4" fmla="*/ 172401 w 2269650"/>
                <a:gd name="connsiteY4" fmla="*/ 788907 h 1410082"/>
                <a:gd name="connsiteX5" fmla="*/ 603472 w 2269650"/>
                <a:gd name="connsiteY5" fmla="*/ 176420 h 1410082"/>
                <a:gd name="connsiteX6" fmla="*/ 682768 w 2269650"/>
                <a:gd name="connsiteY6" fmla="*/ 194688 h 1410082"/>
                <a:gd name="connsiteX7" fmla="*/ 959075 w 2269650"/>
                <a:gd name="connsiteY7" fmla="*/ 471237 h 1410082"/>
                <a:gd name="connsiteX8" fmla="*/ 1310234 w 2269650"/>
                <a:gd name="connsiteY8" fmla="*/ 471237 h 1410082"/>
                <a:gd name="connsiteX9" fmla="*/ 1586540 w 2269650"/>
                <a:gd name="connsiteY9" fmla="*/ 194688 h 1410082"/>
                <a:gd name="connsiteX10" fmla="*/ 1666178 w 2269650"/>
                <a:gd name="connsiteY10" fmla="*/ 176420 h 1410082"/>
                <a:gd name="connsiteX11" fmla="*/ 1464725 w 2269650"/>
                <a:gd name="connsiteY11" fmla="*/ 72423 h 1410082"/>
                <a:gd name="connsiteX12" fmla="*/ 1188077 w 2269650"/>
                <a:gd name="connsiteY12" fmla="*/ 349315 h 1410082"/>
                <a:gd name="connsiteX13" fmla="*/ 1081163 w 2269650"/>
                <a:gd name="connsiteY13" fmla="*/ 349315 h 1410082"/>
                <a:gd name="connsiteX14" fmla="*/ 804857 w 2269650"/>
                <a:gd name="connsiteY14" fmla="*/ 72765 h 1410082"/>
                <a:gd name="connsiteX15" fmla="*/ 588911 w 2269650"/>
                <a:gd name="connsiteY15" fmla="*/ 3183 h 1410082"/>
                <a:gd name="connsiteX16" fmla="*/ 544752 w 2269650"/>
                <a:gd name="connsiteY16" fmla="*/ 14335 h 1410082"/>
                <a:gd name="connsiteX17" fmla="*/ 0 w 2269650"/>
                <a:gd name="connsiteY17" fmla="*/ 788838 h 1410082"/>
                <a:gd name="connsiteX18" fmla="*/ 0 w 2269650"/>
                <a:gd name="connsiteY18" fmla="*/ 1410083 h 1410082"/>
                <a:gd name="connsiteX19" fmla="*/ 2269650 w 2269650"/>
                <a:gd name="connsiteY19" fmla="*/ 1410083 h 1410082"/>
                <a:gd name="connsiteX20" fmla="*/ 2269650 w 2269650"/>
                <a:gd name="connsiteY20" fmla="*/ 788838 h 1410082"/>
                <a:gd name="connsiteX21" fmla="*/ 1724489 w 2269650"/>
                <a:gd name="connsiteY21" fmla="*/ 13993 h 1410082"/>
                <a:gd name="connsiteX22" fmla="*/ 1680329 w 2269650"/>
                <a:gd name="connsiteY22" fmla="*/ 3183 h 1410082"/>
                <a:gd name="connsiteX23" fmla="*/ 1464725 w 2269650"/>
                <a:gd name="connsiteY23" fmla="*/ 72354 h 141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69650" h="1410082">
                  <a:moveTo>
                    <a:pt x="1666178" y="176420"/>
                  </a:moveTo>
                  <a:cubicBezTo>
                    <a:pt x="1923891" y="269606"/>
                    <a:pt x="2097249" y="515778"/>
                    <a:pt x="2097249" y="788907"/>
                  </a:cubicBezTo>
                  <a:lnTo>
                    <a:pt x="2097249" y="1237325"/>
                  </a:lnTo>
                  <a:lnTo>
                    <a:pt x="172401" y="1237325"/>
                  </a:lnTo>
                  <a:lnTo>
                    <a:pt x="172401" y="788907"/>
                  </a:lnTo>
                  <a:cubicBezTo>
                    <a:pt x="172401" y="515709"/>
                    <a:pt x="345827" y="269606"/>
                    <a:pt x="603472" y="176420"/>
                  </a:cubicBezTo>
                  <a:cubicBezTo>
                    <a:pt x="630815" y="166636"/>
                    <a:pt x="661782" y="173683"/>
                    <a:pt x="682768" y="194688"/>
                  </a:cubicBezTo>
                  <a:lnTo>
                    <a:pt x="959075" y="471237"/>
                  </a:lnTo>
                  <a:cubicBezTo>
                    <a:pt x="1055871" y="567777"/>
                    <a:pt x="1213438" y="567777"/>
                    <a:pt x="1310234" y="471237"/>
                  </a:cubicBezTo>
                  <a:lnTo>
                    <a:pt x="1586540" y="194688"/>
                  </a:lnTo>
                  <a:cubicBezTo>
                    <a:pt x="1607527" y="173683"/>
                    <a:pt x="1638561" y="166636"/>
                    <a:pt x="1666178" y="176420"/>
                  </a:cubicBezTo>
                  <a:moveTo>
                    <a:pt x="1464725" y="72423"/>
                  </a:moveTo>
                  <a:lnTo>
                    <a:pt x="1188077" y="349315"/>
                  </a:lnTo>
                  <a:cubicBezTo>
                    <a:pt x="1158751" y="379008"/>
                    <a:pt x="1110489" y="379008"/>
                    <a:pt x="1081163" y="349315"/>
                  </a:cubicBezTo>
                  <a:lnTo>
                    <a:pt x="804857" y="72765"/>
                  </a:lnTo>
                  <a:cubicBezTo>
                    <a:pt x="747846" y="15362"/>
                    <a:pt x="666499" y="-9338"/>
                    <a:pt x="588911" y="3183"/>
                  </a:cubicBezTo>
                  <a:cubicBezTo>
                    <a:pt x="574146" y="5577"/>
                    <a:pt x="559244" y="8930"/>
                    <a:pt x="544752" y="14335"/>
                  </a:cubicBezTo>
                  <a:cubicBezTo>
                    <a:pt x="218953" y="131810"/>
                    <a:pt x="0" y="443117"/>
                    <a:pt x="0" y="788838"/>
                  </a:cubicBezTo>
                  <a:lnTo>
                    <a:pt x="0" y="1410083"/>
                  </a:lnTo>
                  <a:lnTo>
                    <a:pt x="2269650" y="1410083"/>
                  </a:lnTo>
                  <a:lnTo>
                    <a:pt x="2269650" y="788838"/>
                  </a:lnTo>
                  <a:cubicBezTo>
                    <a:pt x="2269650" y="443117"/>
                    <a:pt x="2050697" y="131810"/>
                    <a:pt x="1724489" y="13993"/>
                  </a:cubicBezTo>
                  <a:cubicBezTo>
                    <a:pt x="1709996" y="8520"/>
                    <a:pt x="1695094" y="5577"/>
                    <a:pt x="1680329" y="3183"/>
                  </a:cubicBezTo>
                  <a:cubicBezTo>
                    <a:pt x="1602673" y="-9338"/>
                    <a:pt x="1521736" y="15362"/>
                    <a:pt x="1464725" y="72354"/>
                  </a:cubicBezTo>
                  <a:close/>
                </a:path>
              </a:pathLst>
            </a:custGeom>
            <a:solidFill>
              <a:srgbClr val="EA5425"/>
            </a:solidFill>
            <a:ln w="6836"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AAE1205-08BE-F27A-8913-9A438DA4BADE}"/>
                </a:ext>
              </a:extLst>
            </p:cNvPr>
            <p:cNvSpPr/>
            <p:nvPr/>
          </p:nvSpPr>
          <p:spPr>
            <a:xfrm>
              <a:off x="8234386" y="3990833"/>
              <a:ext cx="1262314" cy="1263425"/>
            </a:xfrm>
            <a:custGeom>
              <a:avLst/>
              <a:gdLst>
                <a:gd name="connsiteX0" fmla="*/ 631157 w 1262314"/>
                <a:gd name="connsiteY0" fmla="*/ 1090873 h 1263425"/>
                <a:gd name="connsiteX1" fmla="*/ 172674 w 1262314"/>
                <a:gd name="connsiteY1" fmla="*/ 632055 h 1263425"/>
                <a:gd name="connsiteX2" fmla="*/ 631157 w 1262314"/>
                <a:gd name="connsiteY2" fmla="*/ 172895 h 1263425"/>
                <a:gd name="connsiteX3" fmla="*/ 1089913 w 1262314"/>
                <a:gd name="connsiteY3" fmla="*/ 632055 h 1263425"/>
                <a:gd name="connsiteX4" fmla="*/ 631157 w 1262314"/>
                <a:gd name="connsiteY4" fmla="*/ 1090873 h 1263425"/>
                <a:gd name="connsiteX5" fmla="*/ 631157 w 1262314"/>
                <a:gd name="connsiteY5" fmla="*/ 0 h 1263425"/>
                <a:gd name="connsiteX6" fmla="*/ 0 w 1262314"/>
                <a:gd name="connsiteY6" fmla="*/ 631713 h 1263425"/>
                <a:gd name="connsiteX7" fmla="*/ 631157 w 1262314"/>
                <a:gd name="connsiteY7" fmla="*/ 1263426 h 1263425"/>
                <a:gd name="connsiteX8" fmla="*/ 1262314 w 1262314"/>
                <a:gd name="connsiteY8" fmla="*/ 631713 h 1263425"/>
                <a:gd name="connsiteX9" fmla="*/ 631157 w 1262314"/>
                <a:gd name="connsiteY9" fmla="*/ 0 h 126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2314" h="1263425">
                  <a:moveTo>
                    <a:pt x="631157" y="1090873"/>
                  </a:moveTo>
                  <a:cubicBezTo>
                    <a:pt x="378161" y="1090873"/>
                    <a:pt x="172674" y="885000"/>
                    <a:pt x="172674" y="632055"/>
                  </a:cubicBezTo>
                  <a:cubicBezTo>
                    <a:pt x="172674" y="379110"/>
                    <a:pt x="378435" y="172895"/>
                    <a:pt x="631157" y="172895"/>
                  </a:cubicBezTo>
                  <a:cubicBezTo>
                    <a:pt x="883880" y="172895"/>
                    <a:pt x="1089913" y="378768"/>
                    <a:pt x="1089913" y="632055"/>
                  </a:cubicBezTo>
                  <a:cubicBezTo>
                    <a:pt x="1089913" y="885342"/>
                    <a:pt x="884153" y="1090873"/>
                    <a:pt x="631157" y="1090873"/>
                  </a:cubicBezTo>
                  <a:moveTo>
                    <a:pt x="631157" y="0"/>
                  </a:moveTo>
                  <a:cubicBezTo>
                    <a:pt x="283006" y="0"/>
                    <a:pt x="0" y="283255"/>
                    <a:pt x="0" y="631713"/>
                  </a:cubicBezTo>
                  <a:cubicBezTo>
                    <a:pt x="0" y="980171"/>
                    <a:pt x="283006" y="1263426"/>
                    <a:pt x="631157" y="1263426"/>
                  </a:cubicBezTo>
                  <a:cubicBezTo>
                    <a:pt x="979309" y="1263426"/>
                    <a:pt x="1262314" y="980171"/>
                    <a:pt x="1262314" y="631713"/>
                  </a:cubicBezTo>
                  <a:cubicBezTo>
                    <a:pt x="1262314" y="283255"/>
                    <a:pt x="979309" y="0"/>
                    <a:pt x="631157" y="0"/>
                  </a:cubicBezTo>
                </a:path>
              </a:pathLst>
            </a:custGeom>
            <a:solidFill>
              <a:srgbClr val="EA5425"/>
            </a:solidFill>
            <a:ln w="6836"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86E67FC-F678-CFD1-E19B-98EA7DDEAA5A}"/>
                </a:ext>
              </a:extLst>
            </p:cNvPr>
            <p:cNvSpPr/>
            <p:nvPr/>
          </p:nvSpPr>
          <p:spPr>
            <a:xfrm>
              <a:off x="7730308" y="5341594"/>
              <a:ext cx="2269650" cy="1410425"/>
            </a:xfrm>
            <a:custGeom>
              <a:avLst/>
              <a:gdLst>
                <a:gd name="connsiteX0" fmla="*/ 1666588 w 2269650"/>
                <a:gd name="connsiteY0" fmla="*/ 176420 h 1410425"/>
                <a:gd name="connsiteX1" fmla="*/ 2097659 w 2269650"/>
                <a:gd name="connsiteY1" fmla="*/ 788907 h 1410425"/>
                <a:gd name="connsiteX2" fmla="*/ 2097659 w 2269650"/>
                <a:gd name="connsiteY2" fmla="*/ 1237325 h 1410425"/>
                <a:gd name="connsiteX3" fmla="*/ 172811 w 2269650"/>
                <a:gd name="connsiteY3" fmla="*/ 1237325 h 1410425"/>
                <a:gd name="connsiteX4" fmla="*/ 172811 w 2269650"/>
                <a:gd name="connsiteY4" fmla="*/ 788907 h 1410425"/>
                <a:gd name="connsiteX5" fmla="*/ 603882 w 2269650"/>
                <a:gd name="connsiteY5" fmla="*/ 176420 h 1410425"/>
                <a:gd name="connsiteX6" fmla="*/ 683178 w 2269650"/>
                <a:gd name="connsiteY6" fmla="*/ 194688 h 1410425"/>
                <a:gd name="connsiteX7" fmla="*/ 959485 w 2269650"/>
                <a:gd name="connsiteY7" fmla="*/ 471237 h 1410425"/>
                <a:gd name="connsiteX8" fmla="*/ 1310644 w 2269650"/>
                <a:gd name="connsiteY8" fmla="*/ 471237 h 1410425"/>
                <a:gd name="connsiteX9" fmla="*/ 1586951 w 2269650"/>
                <a:gd name="connsiteY9" fmla="*/ 194688 h 1410425"/>
                <a:gd name="connsiteX10" fmla="*/ 1666588 w 2269650"/>
                <a:gd name="connsiteY10" fmla="*/ 176420 h 1410425"/>
                <a:gd name="connsiteX11" fmla="*/ 1465135 w 2269650"/>
                <a:gd name="connsiteY11" fmla="*/ 72423 h 1410425"/>
                <a:gd name="connsiteX12" fmla="*/ 1188487 w 2269650"/>
                <a:gd name="connsiteY12" fmla="*/ 349315 h 1410425"/>
                <a:gd name="connsiteX13" fmla="*/ 1081574 w 2269650"/>
                <a:gd name="connsiteY13" fmla="*/ 349315 h 1410425"/>
                <a:gd name="connsiteX14" fmla="*/ 805267 w 2269650"/>
                <a:gd name="connsiteY14" fmla="*/ 72765 h 1410425"/>
                <a:gd name="connsiteX15" fmla="*/ 589322 w 2269650"/>
                <a:gd name="connsiteY15" fmla="*/ 3183 h 1410425"/>
                <a:gd name="connsiteX16" fmla="*/ 545162 w 2269650"/>
                <a:gd name="connsiteY16" fmla="*/ 14335 h 1410425"/>
                <a:gd name="connsiteX17" fmla="*/ 0 w 2269650"/>
                <a:gd name="connsiteY17" fmla="*/ 789180 h 1410425"/>
                <a:gd name="connsiteX18" fmla="*/ 0 w 2269650"/>
                <a:gd name="connsiteY18" fmla="*/ 1410425 h 1410425"/>
                <a:gd name="connsiteX19" fmla="*/ 2269650 w 2269650"/>
                <a:gd name="connsiteY19" fmla="*/ 1410425 h 1410425"/>
                <a:gd name="connsiteX20" fmla="*/ 2269650 w 2269650"/>
                <a:gd name="connsiteY20" fmla="*/ 789180 h 1410425"/>
                <a:gd name="connsiteX21" fmla="*/ 1724489 w 2269650"/>
                <a:gd name="connsiteY21" fmla="*/ 14335 h 1410425"/>
                <a:gd name="connsiteX22" fmla="*/ 1680329 w 2269650"/>
                <a:gd name="connsiteY22" fmla="*/ 3183 h 1410425"/>
                <a:gd name="connsiteX23" fmla="*/ 1465135 w 2269650"/>
                <a:gd name="connsiteY23" fmla="*/ 72354 h 141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69650" h="1410425">
                  <a:moveTo>
                    <a:pt x="1666588" y="176420"/>
                  </a:moveTo>
                  <a:cubicBezTo>
                    <a:pt x="1924301" y="269606"/>
                    <a:pt x="2097659" y="515778"/>
                    <a:pt x="2097659" y="788907"/>
                  </a:cubicBezTo>
                  <a:lnTo>
                    <a:pt x="2097659" y="1237325"/>
                  </a:lnTo>
                  <a:lnTo>
                    <a:pt x="172811" y="1237325"/>
                  </a:lnTo>
                  <a:lnTo>
                    <a:pt x="172811" y="788907"/>
                  </a:lnTo>
                  <a:cubicBezTo>
                    <a:pt x="172811" y="515709"/>
                    <a:pt x="346237" y="269606"/>
                    <a:pt x="603882" y="176420"/>
                  </a:cubicBezTo>
                  <a:cubicBezTo>
                    <a:pt x="631226" y="166636"/>
                    <a:pt x="662192" y="173683"/>
                    <a:pt x="683178" y="194688"/>
                  </a:cubicBezTo>
                  <a:lnTo>
                    <a:pt x="959485" y="471237"/>
                  </a:lnTo>
                  <a:cubicBezTo>
                    <a:pt x="1056281" y="567777"/>
                    <a:pt x="1213848" y="567777"/>
                    <a:pt x="1310644" y="471237"/>
                  </a:cubicBezTo>
                  <a:lnTo>
                    <a:pt x="1586951" y="194688"/>
                  </a:lnTo>
                  <a:cubicBezTo>
                    <a:pt x="1607937" y="173683"/>
                    <a:pt x="1638972" y="166636"/>
                    <a:pt x="1666588" y="176420"/>
                  </a:cubicBezTo>
                  <a:close/>
                  <a:moveTo>
                    <a:pt x="1465135" y="72423"/>
                  </a:moveTo>
                  <a:lnTo>
                    <a:pt x="1188487" y="349315"/>
                  </a:lnTo>
                  <a:cubicBezTo>
                    <a:pt x="1159161" y="379008"/>
                    <a:pt x="1110900" y="379008"/>
                    <a:pt x="1081574" y="349315"/>
                  </a:cubicBezTo>
                  <a:lnTo>
                    <a:pt x="805267" y="72765"/>
                  </a:lnTo>
                  <a:cubicBezTo>
                    <a:pt x="748188" y="15362"/>
                    <a:pt x="666909" y="-9338"/>
                    <a:pt x="589322" y="3183"/>
                  </a:cubicBezTo>
                  <a:cubicBezTo>
                    <a:pt x="574556" y="5577"/>
                    <a:pt x="559654" y="8930"/>
                    <a:pt x="545162" y="14335"/>
                  </a:cubicBezTo>
                  <a:cubicBezTo>
                    <a:pt x="218953" y="132152"/>
                    <a:pt x="0" y="443459"/>
                    <a:pt x="0" y="789180"/>
                  </a:cubicBezTo>
                  <a:lnTo>
                    <a:pt x="0" y="1410425"/>
                  </a:lnTo>
                  <a:lnTo>
                    <a:pt x="2269650" y="1410425"/>
                  </a:lnTo>
                  <a:lnTo>
                    <a:pt x="2269650" y="789180"/>
                  </a:lnTo>
                  <a:cubicBezTo>
                    <a:pt x="2269650" y="443459"/>
                    <a:pt x="2050697" y="132152"/>
                    <a:pt x="1724489" y="14335"/>
                  </a:cubicBezTo>
                  <a:cubicBezTo>
                    <a:pt x="1709997" y="8862"/>
                    <a:pt x="1695094" y="5920"/>
                    <a:pt x="1680329" y="3183"/>
                  </a:cubicBezTo>
                  <a:cubicBezTo>
                    <a:pt x="1603015" y="-9338"/>
                    <a:pt x="1522078" y="15362"/>
                    <a:pt x="1465135" y="72354"/>
                  </a:cubicBezTo>
                  <a:close/>
                </a:path>
              </a:pathLst>
            </a:custGeom>
            <a:solidFill>
              <a:srgbClr val="EA5425"/>
            </a:solidFill>
            <a:ln w="6836" cap="flat">
              <a:noFill/>
              <a:prstDash val="solid"/>
              <a:miter/>
            </a:ln>
          </p:spPr>
          <p:txBody>
            <a:bodyPr rtlCol="0" anchor="ctr"/>
            <a:lstStyle/>
            <a:p>
              <a:endParaRPr lang="en-US"/>
            </a:p>
          </p:txBody>
        </p:sp>
      </p:grpSp>
      <p:grpSp>
        <p:nvGrpSpPr>
          <p:cNvPr id="105" name="Graphic 54">
            <a:extLst>
              <a:ext uri="{FF2B5EF4-FFF2-40B4-BE49-F238E27FC236}">
                <a16:creationId xmlns:a16="http://schemas.microsoft.com/office/drawing/2014/main" id="{BEEA5E60-E42E-F906-3541-ED7D747B1DF8}"/>
              </a:ext>
            </a:extLst>
          </p:cNvPr>
          <p:cNvGrpSpPr/>
          <p:nvPr/>
        </p:nvGrpSpPr>
        <p:grpSpPr>
          <a:xfrm>
            <a:off x="8630417" y="4905944"/>
            <a:ext cx="972249" cy="886970"/>
            <a:chOff x="8607555" y="4451103"/>
            <a:chExt cx="972249" cy="886970"/>
          </a:xfrm>
          <a:solidFill>
            <a:srgbClr val="EA5425"/>
          </a:solidFill>
        </p:grpSpPr>
        <p:grpSp>
          <p:nvGrpSpPr>
            <p:cNvPr id="106" name="Graphic 54">
              <a:extLst>
                <a:ext uri="{FF2B5EF4-FFF2-40B4-BE49-F238E27FC236}">
                  <a16:creationId xmlns:a16="http://schemas.microsoft.com/office/drawing/2014/main" id="{FF47FF70-06CA-F3EA-B1B0-05BB53A6BA8C}"/>
                </a:ext>
              </a:extLst>
            </p:cNvPr>
            <p:cNvGrpSpPr/>
            <p:nvPr/>
          </p:nvGrpSpPr>
          <p:grpSpPr>
            <a:xfrm>
              <a:off x="8607555" y="4727259"/>
              <a:ext cx="625199" cy="610814"/>
              <a:chOff x="8607555" y="4727259"/>
              <a:chExt cx="625199" cy="610814"/>
            </a:xfrm>
            <a:grpFill/>
          </p:grpSpPr>
          <p:sp>
            <p:nvSpPr>
              <p:cNvPr id="117" name="Freeform 116">
                <a:extLst>
                  <a:ext uri="{FF2B5EF4-FFF2-40B4-BE49-F238E27FC236}">
                    <a16:creationId xmlns:a16="http://schemas.microsoft.com/office/drawing/2014/main" id="{C68BFAAB-2007-E8D8-9163-E75B3998D5AD}"/>
                  </a:ext>
                </a:extLst>
              </p:cNvPr>
              <p:cNvSpPr/>
              <p:nvPr/>
            </p:nvSpPr>
            <p:spPr>
              <a:xfrm>
                <a:off x="9009954" y="4727259"/>
                <a:ext cx="167877" cy="167993"/>
              </a:xfrm>
              <a:custGeom>
                <a:avLst/>
                <a:gdLst>
                  <a:gd name="connsiteX0" fmla="*/ 100752 w 167877"/>
                  <a:gd name="connsiteY0" fmla="*/ 166456 h 167993"/>
                  <a:gd name="connsiteX1" fmla="*/ 167878 w 167877"/>
                  <a:gd name="connsiteY1" fmla="*/ 84101 h 167993"/>
                  <a:gd name="connsiteX2" fmla="*/ 167878 w 167877"/>
                  <a:gd name="connsiteY2" fmla="*/ 84079 h 167993"/>
                  <a:gd name="connsiteX3" fmla="*/ 167878 w 167877"/>
                  <a:gd name="connsiteY3" fmla="*/ 84057 h 167993"/>
                  <a:gd name="connsiteX4" fmla="*/ 112119 w 167877"/>
                  <a:gd name="connsiteY4" fmla="*/ 4928 h 167993"/>
                  <a:gd name="connsiteX5" fmla="*/ 19900 w 167877"/>
                  <a:gd name="connsiteY5" fmla="*/ 29686 h 167993"/>
                  <a:gd name="connsiteX6" fmla="*/ 11624 w 167877"/>
                  <a:gd name="connsiteY6" fmla="*/ 127152 h 167993"/>
                  <a:gd name="connsiteX7" fmla="*/ 100741 w 167877"/>
                  <a:gd name="connsiteY7" fmla="*/ 166467 h 167993"/>
                  <a:gd name="connsiteX8" fmla="*/ 41415 w 167877"/>
                  <a:gd name="connsiteY8" fmla="*/ 115555 h 167993"/>
                  <a:gd name="connsiteX9" fmla="*/ 41780 w 167877"/>
                  <a:gd name="connsiteY9" fmla="*/ 116032 h 167993"/>
                  <a:gd name="connsiteX10" fmla="*/ 41415 w 167877"/>
                  <a:gd name="connsiteY10" fmla="*/ 115555 h 167993"/>
                  <a:gd name="connsiteX11" fmla="*/ 103876 w 167877"/>
                  <a:gd name="connsiteY11" fmla="*/ 133450 h 167993"/>
                  <a:gd name="connsiteX12" fmla="*/ 103876 w 167877"/>
                  <a:gd name="connsiteY12" fmla="*/ 133450 h 167993"/>
                  <a:gd name="connsiteX13" fmla="*/ 103876 w 167877"/>
                  <a:gd name="connsiteY13" fmla="*/ 133450 h 167993"/>
                  <a:gd name="connsiteX14" fmla="*/ 77808 w 167877"/>
                  <a:gd name="connsiteY14" fmla="*/ 31205 h 167993"/>
                  <a:gd name="connsiteX15" fmla="*/ 77808 w 167877"/>
                  <a:gd name="connsiteY15" fmla="*/ 31205 h 167993"/>
                  <a:gd name="connsiteX16" fmla="*/ 77808 w 167877"/>
                  <a:gd name="connsiteY16" fmla="*/ 31205 h 167993"/>
                  <a:gd name="connsiteX17" fmla="*/ 31521 w 167877"/>
                  <a:gd name="connsiteY17" fmla="*/ 77460 h 167993"/>
                  <a:gd name="connsiteX18" fmla="*/ 31521 w 167877"/>
                  <a:gd name="connsiteY18" fmla="*/ 77460 h 167993"/>
                  <a:gd name="connsiteX19" fmla="*/ 31521 w 167877"/>
                  <a:gd name="connsiteY19" fmla="*/ 77460 h 167993"/>
                  <a:gd name="connsiteX20" fmla="*/ 31399 w 167877"/>
                  <a:gd name="connsiteY20" fmla="*/ 79711 h 167993"/>
                  <a:gd name="connsiteX21" fmla="*/ 31610 w 167877"/>
                  <a:gd name="connsiteY21" fmla="*/ 76972 h 167993"/>
                  <a:gd name="connsiteX22" fmla="*/ 32696 w 167877"/>
                  <a:gd name="connsiteY22" fmla="*/ 71972 h 167993"/>
                  <a:gd name="connsiteX23" fmla="*/ 35033 w 167877"/>
                  <a:gd name="connsiteY23" fmla="*/ 64366 h 167993"/>
                  <a:gd name="connsiteX24" fmla="*/ 36285 w 167877"/>
                  <a:gd name="connsiteY24" fmla="*/ 61373 h 167993"/>
                  <a:gd name="connsiteX25" fmla="*/ 38855 w 167877"/>
                  <a:gd name="connsiteY25" fmla="*/ 56616 h 167993"/>
                  <a:gd name="connsiteX26" fmla="*/ 41426 w 167877"/>
                  <a:gd name="connsiteY26" fmla="*/ 52547 h 167993"/>
                  <a:gd name="connsiteX27" fmla="*/ 41902 w 167877"/>
                  <a:gd name="connsiteY27" fmla="*/ 51804 h 167993"/>
                  <a:gd name="connsiteX28" fmla="*/ 42257 w 167877"/>
                  <a:gd name="connsiteY28" fmla="*/ 51394 h 167993"/>
                  <a:gd name="connsiteX29" fmla="*/ 49203 w 167877"/>
                  <a:gd name="connsiteY29" fmla="*/ 44021 h 167993"/>
                  <a:gd name="connsiteX30" fmla="*/ 52194 w 167877"/>
                  <a:gd name="connsiteY30" fmla="*/ 41460 h 167993"/>
                  <a:gd name="connsiteX31" fmla="*/ 54077 w 167877"/>
                  <a:gd name="connsiteY31" fmla="*/ 40174 h 167993"/>
                  <a:gd name="connsiteX32" fmla="*/ 62974 w 167877"/>
                  <a:gd name="connsiteY32" fmla="*/ 35207 h 167993"/>
                  <a:gd name="connsiteX33" fmla="*/ 64835 w 167877"/>
                  <a:gd name="connsiteY33" fmla="*/ 34376 h 167993"/>
                  <a:gd name="connsiteX34" fmla="*/ 64912 w 167877"/>
                  <a:gd name="connsiteY34" fmla="*/ 34376 h 167993"/>
                  <a:gd name="connsiteX35" fmla="*/ 69466 w 167877"/>
                  <a:gd name="connsiteY35" fmla="*/ 32934 h 167993"/>
                  <a:gd name="connsiteX36" fmla="*/ 73509 w 167877"/>
                  <a:gd name="connsiteY36" fmla="*/ 31892 h 167993"/>
                  <a:gd name="connsiteX37" fmla="*/ 76323 w 167877"/>
                  <a:gd name="connsiteY37" fmla="*/ 31393 h 167993"/>
                  <a:gd name="connsiteX38" fmla="*/ 77154 w 167877"/>
                  <a:gd name="connsiteY38" fmla="*/ 31271 h 167993"/>
                  <a:gd name="connsiteX39" fmla="*/ 78528 w 167877"/>
                  <a:gd name="connsiteY39" fmla="*/ 31194 h 167993"/>
                  <a:gd name="connsiteX40" fmla="*/ 81431 w 167877"/>
                  <a:gd name="connsiteY40" fmla="*/ 30983 h 167993"/>
                  <a:gd name="connsiteX41" fmla="*/ 86516 w 167877"/>
                  <a:gd name="connsiteY41" fmla="*/ 30983 h 167993"/>
                  <a:gd name="connsiteX42" fmla="*/ 90859 w 167877"/>
                  <a:gd name="connsiteY42" fmla="*/ 31327 h 167993"/>
                  <a:gd name="connsiteX43" fmla="*/ 91047 w 167877"/>
                  <a:gd name="connsiteY43" fmla="*/ 31338 h 167993"/>
                  <a:gd name="connsiteX44" fmla="*/ 93750 w 167877"/>
                  <a:gd name="connsiteY44" fmla="*/ 31814 h 167993"/>
                  <a:gd name="connsiteX45" fmla="*/ 104419 w 167877"/>
                  <a:gd name="connsiteY45" fmla="*/ 34786 h 167993"/>
                  <a:gd name="connsiteX46" fmla="*/ 103920 w 167877"/>
                  <a:gd name="connsiteY46" fmla="*/ 34453 h 167993"/>
                  <a:gd name="connsiteX47" fmla="*/ 107022 w 167877"/>
                  <a:gd name="connsiteY47" fmla="*/ 35895 h 167993"/>
                  <a:gd name="connsiteX48" fmla="*/ 111775 w 167877"/>
                  <a:gd name="connsiteY48" fmla="*/ 38467 h 167993"/>
                  <a:gd name="connsiteX49" fmla="*/ 115819 w 167877"/>
                  <a:gd name="connsiteY49" fmla="*/ 41039 h 167993"/>
                  <a:gd name="connsiteX50" fmla="*/ 116439 w 167877"/>
                  <a:gd name="connsiteY50" fmla="*/ 41449 h 167993"/>
                  <a:gd name="connsiteX51" fmla="*/ 117968 w 167877"/>
                  <a:gd name="connsiteY51" fmla="*/ 42768 h 167993"/>
                  <a:gd name="connsiteX52" fmla="*/ 125624 w 167877"/>
                  <a:gd name="connsiteY52" fmla="*/ 50430 h 167993"/>
                  <a:gd name="connsiteX53" fmla="*/ 127019 w 167877"/>
                  <a:gd name="connsiteY53" fmla="*/ 52071 h 167993"/>
                  <a:gd name="connsiteX54" fmla="*/ 127363 w 167877"/>
                  <a:gd name="connsiteY54" fmla="*/ 52581 h 167993"/>
                  <a:gd name="connsiteX55" fmla="*/ 130266 w 167877"/>
                  <a:gd name="connsiteY55" fmla="*/ 57126 h 167993"/>
                  <a:gd name="connsiteX56" fmla="*/ 132836 w 167877"/>
                  <a:gd name="connsiteY56" fmla="*/ 61883 h 167993"/>
                  <a:gd name="connsiteX57" fmla="*/ 133589 w 167877"/>
                  <a:gd name="connsiteY57" fmla="*/ 63568 h 167993"/>
                  <a:gd name="connsiteX58" fmla="*/ 133855 w 167877"/>
                  <a:gd name="connsiteY58" fmla="*/ 64488 h 167993"/>
                  <a:gd name="connsiteX59" fmla="*/ 136680 w 167877"/>
                  <a:gd name="connsiteY59" fmla="*/ 74500 h 167993"/>
                  <a:gd name="connsiteX60" fmla="*/ 137156 w 167877"/>
                  <a:gd name="connsiteY60" fmla="*/ 77238 h 167993"/>
                  <a:gd name="connsiteX61" fmla="*/ 137168 w 167877"/>
                  <a:gd name="connsiteY61" fmla="*/ 77405 h 167993"/>
                  <a:gd name="connsiteX62" fmla="*/ 136880 w 167877"/>
                  <a:gd name="connsiteY62" fmla="*/ 84024 h 167993"/>
                  <a:gd name="connsiteX63" fmla="*/ 136680 w 167877"/>
                  <a:gd name="connsiteY63" fmla="*/ 89113 h 167993"/>
                  <a:gd name="connsiteX64" fmla="*/ 136470 w 167877"/>
                  <a:gd name="connsiteY64" fmla="*/ 91263 h 167993"/>
                  <a:gd name="connsiteX65" fmla="*/ 136470 w 167877"/>
                  <a:gd name="connsiteY65" fmla="*/ 91352 h 167993"/>
                  <a:gd name="connsiteX66" fmla="*/ 134210 w 167877"/>
                  <a:gd name="connsiteY66" fmla="*/ 100865 h 167993"/>
                  <a:gd name="connsiteX67" fmla="*/ 133301 w 167877"/>
                  <a:gd name="connsiteY67" fmla="*/ 103437 h 167993"/>
                  <a:gd name="connsiteX68" fmla="*/ 133024 w 167877"/>
                  <a:gd name="connsiteY68" fmla="*/ 104169 h 167993"/>
                  <a:gd name="connsiteX69" fmla="*/ 131639 w 167877"/>
                  <a:gd name="connsiteY69" fmla="*/ 107284 h 167993"/>
                  <a:gd name="connsiteX70" fmla="*/ 126754 w 167877"/>
                  <a:gd name="connsiteY70" fmla="*/ 115478 h 167993"/>
                  <a:gd name="connsiteX71" fmla="*/ 126255 w 167877"/>
                  <a:gd name="connsiteY71" fmla="*/ 116176 h 167993"/>
                  <a:gd name="connsiteX72" fmla="*/ 125513 w 167877"/>
                  <a:gd name="connsiteY72" fmla="*/ 117130 h 167993"/>
                  <a:gd name="connsiteX73" fmla="*/ 122411 w 167877"/>
                  <a:gd name="connsiteY73" fmla="*/ 120644 h 167993"/>
                  <a:gd name="connsiteX74" fmla="*/ 115376 w 167877"/>
                  <a:gd name="connsiteY74" fmla="*/ 126942 h 167993"/>
                  <a:gd name="connsiteX75" fmla="*/ 113648 w 167877"/>
                  <a:gd name="connsiteY75" fmla="*/ 128095 h 167993"/>
                  <a:gd name="connsiteX76" fmla="*/ 109604 w 167877"/>
                  <a:gd name="connsiteY76" fmla="*/ 130589 h 167993"/>
                  <a:gd name="connsiteX77" fmla="*/ 105959 w 167877"/>
                  <a:gd name="connsiteY77" fmla="*/ 132452 h 167993"/>
                  <a:gd name="connsiteX78" fmla="*/ 103810 w 167877"/>
                  <a:gd name="connsiteY78" fmla="*/ 133461 h 167993"/>
                  <a:gd name="connsiteX79" fmla="*/ 103400 w 167877"/>
                  <a:gd name="connsiteY79" fmla="*/ 133605 h 167993"/>
                  <a:gd name="connsiteX80" fmla="*/ 94105 w 167877"/>
                  <a:gd name="connsiteY80" fmla="*/ 136299 h 167993"/>
                  <a:gd name="connsiteX81" fmla="*/ 91102 w 167877"/>
                  <a:gd name="connsiteY81" fmla="*/ 136831 h 167993"/>
                  <a:gd name="connsiteX82" fmla="*/ 89851 w 167877"/>
                  <a:gd name="connsiteY82" fmla="*/ 136920 h 167993"/>
                  <a:gd name="connsiteX83" fmla="*/ 86948 w 167877"/>
                  <a:gd name="connsiteY83" fmla="*/ 137120 h 167993"/>
                  <a:gd name="connsiteX84" fmla="*/ 76944 w 167877"/>
                  <a:gd name="connsiteY84" fmla="*/ 136787 h 167993"/>
                  <a:gd name="connsiteX85" fmla="*/ 74795 w 167877"/>
                  <a:gd name="connsiteY85" fmla="*/ 136366 h 167993"/>
                  <a:gd name="connsiteX86" fmla="*/ 70042 w 167877"/>
                  <a:gd name="connsiteY86" fmla="*/ 135213 h 167993"/>
                  <a:gd name="connsiteX87" fmla="*/ 65411 w 167877"/>
                  <a:gd name="connsiteY87" fmla="*/ 133760 h 167993"/>
                  <a:gd name="connsiteX88" fmla="*/ 64015 w 167877"/>
                  <a:gd name="connsiteY88" fmla="*/ 133284 h 167993"/>
                  <a:gd name="connsiteX89" fmla="*/ 63472 w 167877"/>
                  <a:gd name="connsiteY89" fmla="*/ 133017 h 167993"/>
                  <a:gd name="connsiteX90" fmla="*/ 54576 w 167877"/>
                  <a:gd name="connsiteY90" fmla="*/ 128050 h 167993"/>
                  <a:gd name="connsiteX91" fmla="*/ 52526 w 167877"/>
                  <a:gd name="connsiteY91" fmla="*/ 126631 h 167993"/>
                  <a:gd name="connsiteX92" fmla="*/ 49735 w 167877"/>
                  <a:gd name="connsiteY92" fmla="*/ 124325 h 167993"/>
                  <a:gd name="connsiteX93" fmla="*/ 42711 w 167877"/>
                  <a:gd name="connsiteY93" fmla="*/ 117085 h 167993"/>
                  <a:gd name="connsiteX94" fmla="*/ 42201 w 167877"/>
                  <a:gd name="connsiteY94" fmla="*/ 116464 h 167993"/>
                  <a:gd name="connsiteX95" fmla="*/ 41869 w 167877"/>
                  <a:gd name="connsiteY95" fmla="*/ 115921 h 167993"/>
                  <a:gd name="connsiteX96" fmla="*/ 39310 w 167877"/>
                  <a:gd name="connsiteY96" fmla="*/ 111996 h 167993"/>
                  <a:gd name="connsiteX97" fmla="*/ 36939 w 167877"/>
                  <a:gd name="connsiteY97" fmla="*/ 107861 h 167993"/>
                  <a:gd name="connsiteX98" fmla="*/ 36030 w 167877"/>
                  <a:gd name="connsiteY98" fmla="*/ 105998 h 167993"/>
                  <a:gd name="connsiteX99" fmla="*/ 35210 w 167877"/>
                  <a:gd name="connsiteY99" fmla="*/ 104136 h 167993"/>
                  <a:gd name="connsiteX100" fmla="*/ 34047 w 167877"/>
                  <a:gd name="connsiteY100" fmla="*/ 100821 h 167993"/>
                  <a:gd name="connsiteX101" fmla="*/ 32895 w 167877"/>
                  <a:gd name="connsiteY101" fmla="*/ 96774 h 167993"/>
                  <a:gd name="connsiteX102" fmla="*/ 31854 w 167877"/>
                  <a:gd name="connsiteY102" fmla="*/ 92017 h 167993"/>
                  <a:gd name="connsiteX103" fmla="*/ 31732 w 167877"/>
                  <a:gd name="connsiteY103" fmla="*/ 91119 h 167993"/>
                  <a:gd name="connsiteX104" fmla="*/ 31532 w 167877"/>
                  <a:gd name="connsiteY104" fmla="*/ 89124 h 167993"/>
                  <a:gd name="connsiteX105" fmla="*/ 31444 w 167877"/>
                  <a:gd name="connsiteY105" fmla="*/ 79689 h 167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67877" h="167993">
                    <a:moveTo>
                      <a:pt x="100752" y="166456"/>
                    </a:moveTo>
                    <a:cubicBezTo>
                      <a:pt x="139627" y="159083"/>
                      <a:pt x="167423" y="123083"/>
                      <a:pt x="167878" y="84101"/>
                    </a:cubicBezTo>
                    <a:cubicBezTo>
                      <a:pt x="167878" y="84101"/>
                      <a:pt x="167878" y="84090"/>
                      <a:pt x="167878" y="84079"/>
                    </a:cubicBezTo>
                    <a:cubicBezTo>
                      <a:pt x="167878" y="84079"/>
                      <a:pt x="167878" y="84068"/>
                      <a:pt x="167878" y="84057"/>
                    </a:cubicBezTo>
                    <a:cubicBezTo>
                      <a:pt x="167457" y="48467"/>
                      <a:pt x="145333" y="17224"/>
                      <a:pt x="112119" y="4928"/>
                    </a:cubicBezTo>
                    <a:cubicBezTo>
                      <a:pt x="80279" y="-6990"/>
                      <a:pt x="41614" y="3265"/>
                      <a:pt x="19900" y="29686"/>
                    </a:cubicBezTo>
                    <a:cubicBezTo>
                      <a:pt x="-2645" y="57082"/>
                      <a:pt x="-6911" y="96319"/>
                      <a:pt x="11624" y="127152"/>
                    </a:cubicBezTo>
                    <a:cubicBezTo>
                      <a:pt x="30037" y="157853"/>
                      <a:pt x="65799" y="173086"/>
                      <a:pt x="100741" y="166467"/>
                    </a:cubicBezTo>
                    <a:close/>
                    <a:moveTo>
                      <a:pt x="41415" y="115555"/>
                    </a:moveTo>
                    <a:cubicBezTo>
                      <a:pt x="41481" y="115622"/>
                      <a:pt x="41625" y="115821"/>
                      <a:pt x="41780" y="116032"/>
                    </a:cubicBezTo>
                    <a:cubicBezTo>
                      <a:pt x="41658" y="115877"/>
                      <a:pt x="41536" y="115711"/>
                      <a:pt x="41415" y="115555"/>
                    </a:cubicBezTo>
                    <a:close/>
                    <a:moveTo>
                      <a:pt x="103876" y="133450"/>
                    </a:moveTo>
                    <a:cubicBezTo>
                      <a:pt x="104629" y="133139"/>
                      <a:pt x="104530" y="133217"/>
                      <a:pt x="103876" y="133450"/>
                    </a:cubicBezTo>
                    <a:lnTo>
                      <a:pt x="103876" y="133450"/>
                    </a:lnTo>
                    <a:close/>
                    <a:moveTo>
                      <a:pt x="77808" y="31205"/>
                    </a:moveTo>
                    <a:cubicBezTo>
                      <a:pt x="78351" y="31138"/>
                      <a:pt x="78639" y="31105"/>
                      <a:pt x="77808" y="31205"/>
                    </a:cubicBezTo>
                    <a:lnTo>
                      <a:pt x="77808" y="31205"/>
                    </a:lnTo>
                    <a:close/>
                    <a:moveTo>
                      <a:pt x="31521" y="77460"/>
                    </a:moveTo>
                    <a:cubicBezTo>
                      <a:pt x="31422" y="78059"/>
                      <a:pt x="31311" y="78680"/>
                      <a:pt x="31521" y="77460"/>
                    </a:cubicBezTo>
                    <a:lnTo>
                      <a:pt x="31521" y="77460"/>
                    </a:lnTo>
                    <a:close/>
                    <a:moveTo>
                      <a:pt x="31399" y="79711"/>
                    </a:moveTo>
                    <a:cubicBezTo>
                      <a:pt x="31488" y="78846"/>
                      <a:pt x="31599" y="77948"/>
                      <a:pt x="31610" y="76972"/>
                    </a:cubicBezTo>
                    <a:cubicBezTo>
                      <a:pt x="31909" y="75265"/>
                      <a:pt x="32197" y="73568"/>
                      <a:pt x="32696" y="71972"/>
                    </a:cubicBezTo>
                    <a:cubicBezTo>
                      <a:pt x="33349" y="69411"/>
                      <a:pt x="34158" y="66861"/>
                      <a:pt x="35033" y="64366"/>
                    </a:cubicBezTo>
                    <a:cubicBezTo>
                      <a:pt x="35100" y="64266"/>
                      <a:pt x="35986" y="61916"/>
                      <a:pt x="36285" y="61373"/>
                    </a:cubicBezTo>
                    <a:cubicBezTo>
                      <a:pt x="37116" y="59710"/>
                      <a:pt x="37947" y="58146"/>
                      <a:pt x="38855" y="56616"/>
                    </a:cubicBezTo>
                    <a:cubicBezTo>
                      <a:pt x="39675" y="55286"/>
                      <a:pt x="40584" y="53922"/>
                      <a:pt x="41426" y="52547"/>
                    </a:cubicBezTo>
                    <a:cubicBezTo>
                      <a:pt x="41691" y="52148"/>
                      <a:pt x="41824" y="51926"/>
                      <a:pt x="41902" y="51804"/>
                    </a:cubicBezTo>
                    <a:cubicBezTo>
                      <a:pt x="42002" y="51694"/>
                      <a:pt x="42112" y="51572"/>
                      <a:pt x="42257" y="51394"/>
                    </a:cubicBezTo>
                    <a:cubicBezTo>
                      <a:pt x="44406" y="48822"/>
                      <a:pt x="46721" y="46305"/>
                      <a:pt x="49203" y="44021"/>
                    </a:cubicBezTo>
                    <a:cubicBezTo>
                      <a:pt x="50167" y="43168"/>
                      <a:pt x="51164" y="42314"/>
                      <a:pt x="52194" y="41460"/>
                    </a:cubicBezTo>
                    <a:cubicBezTo>
                      <a:pt x="52582" y="41205"/>
                      <a:pt x="53601" y="40485"/>
                      <a:pt x="54077" y="40174"/>
                    </a:cubicBezTo>
                    <a:cubicBezTo>
                      <a:pt x="56891" y="38311"/>
                      <a:pt x="59861" y="36660"/>
                      <a:pt x="62974" y="35207"/>
                    </a:cubicBezTo>
                    <a:cubicBezTo>
                      <a:pt x="63594" y="34874"/>
                      <a:pt x="64214" y="34586"/>
                      <a:pt x="64835" y="34376"/>
                    </a:cubicBezTo>
                    <a:cubicBezTo>
                      <a:pt x="62143" y="35540"/>
                      <a:pt x="64414" y="34586"/>
                      <a:pt x="64912" y="34376"/>
                    </a:cubicBezTo>
                    <a:cubicBezTo>
                      <a:pt x="66486" y="33877"/>
                      <a:pt x="67904" y="33356"/>
                      <a:pt x="69466" y="32934"/>
                    </a:cubicBezTo>
                    <a:cubicBezTo>
                      <a:pt x="70784" y="32513"/>
                      <a:pt x="72147" y="32191"/>
                      <a:pt x="73509" y="31892"/>
                    </a:cubicBezTo>
                    <a:cubicBezTo>
                      <a:pt x="74418" y="31692"/>
                      <a:pt x="75371" y="31482"/>
                      <a:pt x="76323" y="31393"/>
                    </a:cubicBezTo>
                    <a:cubicBezTo>
                      <a:pt x="76434" y="31371"/>
                      <a:pt x="76778" y="31316"/>
                      <a:pt x="77154" y="31271"/>
                    </a:cubicBezTo>
                    <a:cubicBezTo>
                      <a:pt x="76933" y="31316"/>
                      <a:pt x="78329" y="31194"/>
                      <a:pt x="78528" y="31194"/>
                    </a:cubicBezTo>
                    <a:cubicBezTo>
                      <a:pt x="79437" y="31105"/>
                      <a:pt x="80389" y="31105"/>
                      <a:pt x="81431" y="30983"/>
                    </a:cubicBezTo>
                    <a:cubicBezTo>
                      <a:pt x="83070" y="30905"/>
                      <a:pt x="84821" y="30905"/>
                      <a:pt x="86516" y="30983"/>
                    </a:cubicBezTo>
                    <a:cubicBezTo>
                      <a:pt x="87956" y="30983"/>
                      <a:pt x="89396" y="31194"/>
                      <a:pt x="90859" y="31327"/>
                    </a:cubicBezTo>
                    <a:cubicBezTo>
                      <a:pt x="90936" y="31327"/>
                      <a:pt x="90992" y="31327"/>
                      <a:pt x="91047" y="31338"/>
                    </a:cubicBezTo>
                    <a:cubicBezTo>
                      <a:pt x="91922" y="31426"/>
                      <a:pt x="92831" y="31659"/>
                      <a:pt x="93750" y="31814"/>
                    </a:cubicBezTo>
                    <a:cubicBezTo>
                      <a:pt x="97384" y="32557"/>
                      <a:pt x="100863" y="33544"/>
                      <a:pt x="104419" y="34786"/>
                    </a:cubicBezTo>
                    <a:cubicBezTo>
                      <a:pt x="106081" y="35407"/>
                      <a:pt x="104087" y="34586"/>
                      <a:pt x="103920" y="34453"/>
                    </a:cubicBezTo>
                    <a:cubicBezTo>
                      <a:pt x="104940" y="34874"/>
                      <a:pt x="105981" y="35362"/>
                      <a:pt x="107022" y="35895"/>
                    </a:cubicBezTo>
                    <a:cubicBezTo>
                      <a:pt x="108684" y="36726"/>
                      <a:pt x="110246" y="37558"/>
                      <a:pt x="111775" y="38467"/>
                    </a:cubicBezTo>
                    <a:cubicBezTo>
                      <a:pt x="113094" y="39287"/>
                      <a:pt x="114456" y="40196"/>
                      <a:pt x="115819" y="41039"/>
                    </a:cubicBezTo>
                    <a:cubicBezTo>
                      <a:pt x="116074" y="41205"/>
                      <a:pt x="116273" y="41338"/>
                      <a:pt x="116439" y="41449"/>
                    </a:cubicBezTo>
                    <a:cubicBezTo>
                      <a:pt x="116982" y="41870"/>
                      <a:pt x="117503" y="42336"/>
                      <a:pt x="117968" y="42768"/>
                    </a:cubicBezTo>
                    <a:cubicBezTo>
                      <a:pt x="120660" y="45119"/>
                      <a:pt x="123219" y="47658"/>
                      <a:pt x="125624" y="50430"/>
                    </a:cubicBezTo>
                    <a:cubicBezTo>
                      <a:pt x="126122" y="51028"/>
                      <a:pt x="126565" y="51516"/>
                      <a:pt x="127019" y="52071"/>
                    </a:cubicBezTo>
                    <a:cubicBezTo>
                      <a:pt x="127119" y="52215"/>
                      <a:pt x="127219" y="52381"/>
                      <a:pt x="127363" y="52581"/>
                    </a:cubicBezTo>
                    <a:cubicBezTo>
                      <a:pt x="128271" y="54155"/>
                      <a:pt x="129346" y="55552"/>
                      <a:pt x="130266" y="57126"/>
                    </a:cubicBezTo>
                    <a:cubicBezTo>
                      <a:pt x="131174" y="58712"/>
                      <a:pt x="131994" y="60353"/>
                      <a:pt x="132836" y="61883"/>
                    </a:cubicBezTo>
                    <a:cubicBezTo>
                      <a:pt x="133135" y="62448"/>
                      <a:pt x="133390" y="63014"/>
                      <a:pt x="133589" y="63568"/>
                    </a:cubicBezTo>
                    <a:cubicBezTo>
                      <a:pt x="133656" y="63801"/>
                      <a:pt x="133733" y="64089"/>
                      <a:pt x="133855" y="64488"/>
                    </a:cubicBezTo>
                    <a:cubicBezTo>
                      <a:pt x="134896" y="67803"/>
                      <a:pt x="135927" y="71107"/>
                      <a:pt x="136680" y="74500"/>
                    </a:cubicBezTo>
                    <a:cubicBezTo>
                      <a:pt x="136880" y="75387"/>
                      <a:pt x="137001" y="76307"/>
                      <a:pt x="137156" y="77238"/>
                    </a:cubicBezTo>
                    <a:cubicBezTo>
                      <a:pt x="137156" y="77294"/>
                      <a:pt x="137156" y="77338"/>
                      <a:pt x="137168" y="77405"/>
                    </a:cubicBezTo>
                    <a:cubicBezTo>
                      <a:pt x="136713" y="79644"/>
                      <a:pt x="136791" y="81839"/>
                      <a:pt x="136880" y="84024"/>
                    </a:cubicBezTo>
                    <a:cubicBezTo>
                      <a:pt x="136880" y="85687"/>
                      <a:pt x="136791" y="87416"/>
                      <a:pt x="136680" y="89113"/>
                    </a:cubicBezTo>
                    <a:cubicBezTo>
                      <a:pt x="136591" y="89855"/>
                      <a:pt x="136591" y="90554"/>
                      <a:pt x="136470" y="91263"/>
                    </a:cubicBezTo>
                    <a:cubicBezTo>
                      <a:pt x="136558" y="90643"/>
                      <a:pt x="136979" y="88292"/>
                      <a:pt x="136470" y="91352"/>
                    </a:cubicBezTo>
                    <a:cubicBezTo>
                      <a:pt x="135849" y="94579"/>
                      <a:pt x="135151" y="97761"/>
                      <a:pt x="134210" y="100865"/>
                    </a:cubicBezTo>
                    <a:cubicBezTo>
                      <a:pt x="133866" y="101696"/>
                      <a:pt x="133578" y="102617"/>
                      <a:pt x="133301" y="103437"/>
                    </a:cubicBezTo>
                    <a:cubicBezTo>
                      <a:pt x="133268" y="103515"/>
                      <a:pt x="133146" y="103858"/>
                      <a:pt x="133024" y="104169"/>
                    </a:cubicBezTo>
                    <a:cubicBezTo>
                      <a:pt x="132670" y="104890"/>
                      <a:pt x="131783" y="106907"/>
                      <a:pt x="131639" y="107284"/>
                    </a:cubicBezTo>
                    <a:cubicBezTo>
                      <a:pt x="130188" y="110100"/>
                      <a:pt x="128415" y="112750"/>
                      <a:pt x="126754" y="115478"/>
                    </a:cubicBezTo>
                    <a:cubicBezTo>
                      <a:pt x="126654" y="115633"/>
                      <a:pt x="126443" y="115921"/>
                      <a:pt x="126255" y="116176"/>
                    </a:cubicBezTo>
                    <a:cubicBezTo>
                      <a:pt x="126011" y="116487"/>
                      <a:pt x="125757" y="116808"/>
                      <a:pt x="125513" y="117130"/>
                    </a:cubicBezTo>
                    <a:cubicBezTo>
                      <a:pt x="124471" y="118294"/>
                      <a:pt x="123452" y="119480"/>
                      <a:pt x="122411" y="120644"/>
                    </a:cubicBezTo>
                    <a:cubicBezTo>
                      <a:pt x="120261" y="122928"/>
                      <a:pt x="117857" y="125112"/>
                      <a:pt x="115376" y="126942"/>
                    </a:cubicBezTo>
                    <a:cubicBezTo>
                      <a:pt x="117747" y="125079"/>
                      <a:pt x="114224" y="127685"/>
                      <a:pt x="113648" y="128095"/>
                    </a:cubicBezTo>
                    <a:cubicBezTo>
                      <a:pt x="112318" y="128926"/>
                      <a:pt x="110955" y="129758"/>
                      <a:pt x="109604" y="130589"/>
                    </a:cubicBezTo>
                    <a:cubicBezTo>
                      <a:pt x="108441" y="131210"/>
                      <a:pt x="107233" y="131909"/>
                      <a:pt x="105959" y="132452"/>
                    </a:cubicBezTo>
                    <a:cubicBezTo>
                      <a:pt x="105250" y="132807"/>
                      <a:pt x="104519" y="133151"/>
                      <a:pt x="103810" y="133461"/>
                    </a:cubicBezTo>
                    <a:cubicBezTo>
                      <a:pt x="103688" y="133505"/>
                      <a:pt x="103544" y="133550"/>
                      <a:pt x="103400" y="133605"/>
                    </a:cubicBezTo>
                    <a:cubicBezTo>
                      <a:pt x="100298" y="134514"/>
                      <a:pt x="97284" y="135590"/>
                      <a:pt x="94105" y="136299"/>
                    </a:cubicBezTo>
                    <a:cubicBezTo>
                      <a:pt x="93673" y="136421"/>
                      <a:pt x="92088" y="136676"/>
                      <a:pt x="91102" y="136831"/>
                    </a:cubicBezTo>
                    <a:cubicBezTo>
                      <a:pt x="90770" y="136854"/>
                      <a:pt x="89995" y="136920"/>
                      <a:pt x="89851" y="136920"/>
                    </a:cubicBezTo>
                    <a:cubicBezTo>
                      <a:pt x="88942" y="136998"/>
                      <a:pt x="87989" y="136998"/>
                      <a:pt x="86948" y="137120"/>
                    </a:cubicBezTo>
                    <a:cubicBezTo>
                      <a:pt x="83558" y="137208"/>
                      <a:pt x="80256" y="137120"/>
                      <a:pt x="76944" y="136787"/>
                    </a:cubicBezTo>
                    <a:cubicBezTo>
                      <a:pt x="79846" y="136987"/>
                      <a:pt x="75792" y="136588"/>
                      <a:pt x="74795" y="136366"/>
                    </a:cubicBezTo>
                    <a:cubicBezTo>
                      <a:pt x="73221" y="136033"/>
                      <a:pt x="71571" y="135623"/>
                      <a:pt x="70042" y="135213"/>
                    </a:cubicBezTo>
                    <a:cubicBezTo>
                      <a:pt x="68469" y="134791"/>
                      <a:pt x="66940" y="134304"/>
                      <a:pt x="65411" y="133760"/>
                    </a:cubicBezTo>
                    <a:cubicBezTo>
                      <a:pt x="65223" y="133727"/>
                      <a:pt x="64514" y="133461"/>
                      <a:pt x="64015" y="133284"/>
                    </a:cubicBezTo>
                    <a:cubicBezTo>
                      <a:pt x="63760" y="133173"/>
                      <a:pt x="63517" y="133062"/>
                      <a:pt x="63472" y="133017"/>
                    </a:cubicBezTo>
                    <a:cubicBezTo>
                      <a:pt x="60359" y="131576"/>
                      <a:pt x="57346" y="129913"/>
                      <a:pt x="54576" y="128050"/>
                    </a:cubicBezTo>
                    <a:cubicBezTo>
                      <a:pt x="54288" y="127862"/>
                      <a:pt x="53180" y="127086"/>
                      <a:pt x="52526" y="126631"/>
                    </a:cubicBezTo>
                    <a:cubicBezTo>
                      <a:pt x="52737" y="126731"/>
                      <a:pt x="50178" y="124691"/>
                      <a:pt x="49735" y="124325"/>
                    </a:cubicBezTo>
                    <a:cubicBezTo>
                      <a:pt x="47253" y="122041"/>
                      <a:pt x="44860" y="119691"/>
                      <a:pt x="42711" y="117085"/>
                    </a:cubicBezTo>
                    <a:cubicBezTo>
                      <a:pt x="42545" y="116886"/>
                      <a:pt x="42367" y="116675"/>
                      <a:pt x="42201" y="116464"/>
                    </a:cubicBezTo>
                    <a:cubicBezTo>
                      <a:pt x="42157" y="116387"/>
                      <a:pt x="42057" y="116232"/>
                      <a:pt x="41869" y="115921"/>
                    </a:cubicBezTo>
                    <a:cubicBezTo>
                      <a:pt x="41049" y="114602"/>
                      <a:pt x="40140" y="113360"/>
                      <a:pt x="39310" y="111996"/>
                    </a:cubicBezTo>
                    <a:cubicBezTo>
                      <a:pt x="38479" y="110666"/>
                      <a:pt x="37648" y="109302"/>
                      <a:pt x="36939" y="107861"/>
                    </a:cubicBezTo>
                    <a:cubicBezTo>
                      <a:pt x="36606" y="107240"/>
                      <a:pt x="36318" y="106619"/>
                      <a:pt x="36030" y="105998"/>
                    </a:cubicBezTo>
                    <a:cubicBezTo>
                      <a:pt x="35831" y="105666"/>
                      <a:pt x="34391" y="102273"/>
                      <a:pt x="35210" y="104136"/>
                    </a:cubicBezTo>
                    <a:cubicBezTo>
                      <a:pt x="35709" y="105455"/>
                      <a:pt x="34302" y="101308"/>
                      <a:pt x="34047" y="100821"/>
                    </a:cubicBezTo>
                    <a:cubicBezTo>
                      <a:pt x="33637" y="99501"/>
                      <a:pt x="33227" y="98137"/>
                      <a:pt x="32895" y="96774"/>
                    </a:cubicBezTo>
                    <a:cubicBezTo>
                      <a:pt x="32474" y="95199"/>
                      <a:pt x="32153" y="93547"/>
                      <a:pt x="31854" y="92017"/>
                    </a:cubicBezTo>
                    <a:cubicBezTo>
                      <a:pt x="31820" y="91696"/>
                      <a:pt x="31776" y="91408"/>
                      <a:pt x="31732" y="91119"/>
                    </a:cubicBezTo>
                    <a:cubicBezTo>
                      <a:pt x="31710" y="90709"/>
                      <a:pt x="31577" y="89478"/>
                      <a:pt x="31532" y="89124"/>
                    </a:cubicBezTo>
                    <a:cubicBezTo>
                      <a:pt x="31333" y="86019"/>
                      <a:pt x="31333" y="82826"/>
                      <a:pt x="31444" y="79689"/>
                    </a:cubicBezTo>
                    <a:close/>
                  </a:path>
                </a:pathLst>
              </a:custGeom>
              <a:grpFill/>
              <a:ln w="1107"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C285471B-37C5-E5FE-C94D-18BE7F4F8D49}"/>
                  </a:ext>
                </a:extLst>
              </p:cNvPr>
              <p:cNvSpPr/>
              <p:nvPr/>
            </p:nvSpPr>
            <p:spPr>
              <a:xfrm>
                <a:off x="8954650" y="4902902"/>
                <a:ext cx="278104" cy="435171"/>
              </a:xfrm>
              <a:custGeom>
                <a:avLst/>
                <a:gdLst>
                  <a:gd name="connsiteX0" fmla="*/ 272149 w 278104"/>
                  <a:gd name="connsiteY0" fmla="*/ 211491 h 435171"/>
                  <a:gd name="connsiteX1" fmla="*/ 242569 w 278104"/>
                  <a:gd name="connsiteY1" fmla="*/ 88070 h 435171"/>
                  <a:gd name="connsiteX2" fmla="*/ 234637 w 278104"/>
                  <a:gd name="connsiteY2" fmla="*/ 54731 h 435171"/>
                  <a:gd name="connsiteX3" fmla="*/ 234349 w 278104"/>
                  <a:gd name="connsiteY3" fmla="*/ 53145 h 435171"/>
                  <a:gd name="connsiteX4" fmla="*/ 215315 w 278104"/>
                  <a:gd name="connsiteY4" fmla="*/ 15604 h 435171"/>
                  <a:gd name="connsiteX5" fmla="*/ 177681 w 278104"/>
                  <a:gd name="connsiteY5" fmla="*/ 94 h 435171"/>
                  <a:gd name="connsiteX6" fmla="*/ 138684 w 278104"/>
                  <a:gd name="connsiteY6" fmla="*/ 94 h 435171"/>
                  <a:gd name="connsiteX7" fmla="*/ 100718 w 278104"/>
                  <a:gd name="connsiteY7" fmla="*/ 94 h 435171"/>
                  <a:gd name="connsiteX8" fmla="*/ 44061 w 278104"/>
                  <a:gd name="connsiteY8" fmla="*/ 53267 h 435171"/>
                  <a:gd name="connsiteX9" fmla="*/ 27510 w 278104"/>
                  <a:gd name="connsiteY9" fmla="*/ 122506 h 435171"/>
                  <a:gd name="connsiteX10" fmla="*/ 4267 w 278104"/>
                  <a:gd name="connsiteY10" fmla="*/ 219685 h 435171"/>
                  <a:gd name="connsiteX11" fmla="*/ 755 w 278104"/>
                  <a:gd name="connsiteY11" fmla="*/ 253290 h 435171"/>
                  <a:gd name="connsiteX12" fmla="*/ 27144 w 278104"/>
                  <a:gd name="connsiteY12" fmla="*/ 288181 h 435171"/>
                  <a:gd name="connsiteX13" fmla="*/ 59339 w 278104"/>
                  <a:gd name="connsiteY13" fmla="*/ 296740 h 435171"/>
                  <a:gd name="connsiteX14" fmla="*/ 65930 w 278104"/>
                  <a:gd name="connsiteY14" fmla="*/ 347486 h 435171"/>
                  <a:gd name="connsiteX15" fmla="*/ 70816 w 278104"/>
                  <a:gd name="connsiteY15" fmla="*/ 384949 h 435171"/>
                  <a:gd name="connsiteX16" fmla="*/ 71636 w 278104"/>
                  <a:gd name="connsiteY16" fmla="*/ 391479 h 435171"/>
                  <a:gd name="connsiteX17" fmla="*/ 87346 w 278104"/>
                  <a:gd name="connsiteY17" fmla="*/ 424674 h 435171"/>
                  <a:gd name="connsiteX18" fmla="*/ 116217 w 278104"/>
                  <a:gd name="connsiteY18" fmla="*/ 434686 h 435171"/>
                  <a:gd name="connsiteX19" fmla="*/ 133588 w 278104"/>
                  <a:gd name="connsiteY19" fmla="*/ 434686 h 435171"/>
                  <a:gd name="connsiteX20" fmla="*/ 173161 w 278104"/>
                  <a:gd name="connsiteY20" fmla="*/ 433522 h 435171"/>
                  <a:gd name="connsiteX21" fmla="*/ 202453 w 278104"/>
                  <a:gd name="connsiteY21" fmla="*/ 409939 h 435171"/>
                  <a:gd name="connsiteX22" fmla="*/ 206995 w 278104"/>
                  <a:gd name="connsiteY22" fmla="*/ 389251 h 435171"/>
                  <a:gd name="connsiteX23" fmla="*/ 211039 w 278104"/>
                  <a:gd name="connsiteY23" fmla="*/ 358118 h 435171"/>
                  <a:gd name="connsiteX24" fmla="*/ 219027 w 278104"/>
                  <a:gd name="connsiteY24" fmla="*/ 296651 h 435171"/>
                  <a:gd name="connsiteX25" fmla="*/ 239877 w 278104"/>
                  <a:gd name="connsiteY25" fmla="*/ 293026 h 435171"/>
                  <a:gd name="connsiteX26" fmla="*/ 277301 w 278104"/>
                  <a:gd name="connsiteY26" fmla="*/ 252458 h 435171"/>
                  <a:gd name="connsiteX27" fmla="*/ 272138 w 278104"/>
                  <a:gd name="connsiteY27" fmla="*/ 211491 h 435171"/>
                  <a:gd name="connsiteX28" fmla="*/ 190765 w 278104"/>
                  <a:gd name="connsiteY28" fmla="*/ 35229 h 435171"/>
                  <a:gd name="connsiteX29" fmla="*/ 190765 w 278104"/>
                  <a:gd name="connsiteY29" fmla="*/ 35229 h 435171"/>
                  <a:gd name="connsiteX30" fmla="*/ 190765 w 278104"/>
                  <a:gd name="connsiteY30" fmla="*/ 35229 h 435171"/>
                  <a:gd name="connsiteX31" fmla="*/ 187242 w 278104"/>
                  <a:gd name="connsiteY31" fmla="*/ 33033 h 435171"/>
                  <a:gd name="connsiteX32" fmla="*/ 187087 w 278104"/>
                  <a:gd name="connsiteY32" fmla="*/ 32978 h 435171"/>
                  <a:gd name="connsiteX33" fmla="*/ 187242 w 278104"/>
                  <a:gd name="connsiteY33" fmla="*/ 33033 h 435171"/>
                  <a:gd name="connsiteX34" fmla="*/ 181038 w 278104"/>
                  <a:gd name="connsiteY34" fmla="*/ 31259 h 435171"/>
                  <a:gd name="connsiteX35" fmla="*/ 181038 w 278104"/>
                  <a:gd name="connsiteY35" fmla="*/ 31259 h 435171"/>
                  <a:gd name="connsiteX36" fmla="*/ 181038 w 278104"/>
                  <a:gd name="connsiteY36" fmla="*/ 31259 h 435171"/>
                  <a:gd name="connsiteX37" fmla="*/ 46089 w 278104"/>
                  <a:gd name="connsiteY37" fmla="*/ 263324 h 435171"/>
                  <a:gd name="connsiteX38" fmla="*/ 46089 w 278104"/>
                  <a:gd name="connsiteY38" fmla="*/ 263324 h 435171"/>
                  <a:gd name="connsiteX39" fmla="*/ 46089 w 278104"/>
                  <a:gd name="connsiteY39" fmla="*/ 263324 h 435171"/>
                  <a:gd name="connsiteX40" fmla="*/ 107221 w 278104"/>
                  <a:gd name="connsiteY40" fmla="*/ 401358 h 435171"/>
                  <a:gd name="connsiteX41" fmla="*/ 107919 w 278104"/>
                  <a:gd name="connsiteY41" fmla="*/ 401912 h 435171"/>
                  <a:gd name="connsiteX42" fmla="*/ 107221 w 278104"/>
                  <a:gd name="connsiteY42" fmla="*/ 401358 h 435171"/>
                  <a:gd name="connsiteX43" fmla="*/ 246037 w 278104"/>
                  <a:gd name="connsiteY43" fmla="*/ 249154 h 435171"/>
                  <a:gd name="connsiteX44" fmla="*/ 245095 w 278104"/>
                  <a:gd name="connsiteY44" fmla="*/ 250917 h 435171"/>
                  <a:gd name="connsiteX45" fmla="*/ 243644 w 278104"/>
                  <a:gd name="connsiteY45" fmla="*/ 253268 h 435171"/>
                  <a:gd name="connsiteX46" fmla="*/ 243145 w 278104"/>
                  <a:gd name="connsiteY46" fmla="*/ 254099 h 435171"/>
                  <a:gd name="connsiteX47" fmla="*/ 238182 w 278104"/>
                  <a:gd name="connsiteY47" fmla="*/ 259188 h 435171"/>
                  <a:gd name="connsiteX48" fmla="*/ 237639 w 278104"/>
                  <a:gd name="connsiteY48" fmla="*/ 259620 h 435171"/>
                  <a:gd name="connsiteX49" fmla="*/ 235445 w 278104"/>
                  <a:gd name="connsiteY49" fmla="*/ 261051 h 435171"/>
                  <a:gd name="connsiteX50" fmla="*/ 232964 w 278104"/>
                  <a:gd name="connsiteY50" fmla="*/ 262492 h 435171"/>
                  <a:gd name="connsiteX51" fmla="*/ 230604 w 278104"/>
                  <a:gd name="connsiteY51" fmla="*/ 263634 h 435171"/>
                  <a:gd name="connsiteX52" fmla="*/ 225929 w 278104"/>
                  <a:gd name="connsiteY52" fmla="*/ 265053 h 435171"/>
                  <a:gd name="connsiteX53" fmla="*/ 224322 w 278104"/>
                  <a:gd name="connsiteY53" fmla="*/ 265408 h 435171"/>
                  <a:gd name="connsiteX54" fmla="*/ 221663 w 278104"/>
                  <a:gd name="connsiteY54" fmla="*/ 265763 h 435171"/>
                  <a:gd name="connsiteX55" fmla="*/ 205201 w 278104"/>
                  <a:gd name="connsiteY55" fmla="*/ 265763 h 435171"/>
                  <a:gd name="connsiteX56" fmla="*/ 189701 w 278104"/>
                  <a:gd name="connsiteY56" fmla="*/ 281274 h 435171"/>
                  <a:gd name="connsiteX57" fmla="*/ 181625 w 278104"/>
                  <a:gd name="connsiteY57" fmla="*/ 343029 h 435171"/>
                  <a:gd name="connsiteX58" fmla="*/ 176662 w 278104"/>
                  <a:gd name="connsiteY58" fmla="*/ 381013 h 435171"/>
                  <a:gd name="connsiteX59" fmla="*/ 175421 w 278104"/>
                  <a:gd name="connsiteY59" fmla="*/ 390659 h 435171"/>
                  <a:gd name="connsiteX60" fmla="*/ 175222 w 278104"/>
                  <a:gd name="connsiteY60" fmla="*/ 393009 h 435171"/>
                  <a:gd name="connsiteX61" fmla="*/ 175199 w 278104"/>
                  <a:gd name="connsiteY61" fmla="*/ 393619 h 435171"/>
                  <a:gd name="connsiteX62" fmla="*/ 174878 w 278104"/>
                  <a:gd name="connsiteY62" fmla="*/ 394340 h 435171"/>
                  <a:gd name="connsiteX63" fmla="*/ 174125 w 278104"/>
                  <a:gd name="connsiteY63" fmla="*/ 396624 h 435171"/>
                  <a:gd name="connsiteX64" fmla="*/ 173349 w 278104"/>
                  <a:gd name="connsiteY64" fmla="*/ 398065 h 435171"/>
                  <a:gd name="connsiteX65" fmla="*/ 172718 w 278104"/>
                  <a:gd name="connsiteY65" fmla="*/ 399030 h 435171"/>
                  <a:gd name="connsiteX66" fmla="*/ 171710 w 278104"/>
                  <a:gd name="connsiteY66" fmla="*/ 400138 h 435171"/>
                  <a:gd name="connsiteX67" fmla="*/ 169727 w 278104"/>
                  <a:gd name="connsiteY67" fmla="*/ 401868 h 435171"/>
                  <a:gd name="connsiteX68" fmla="*/ 168486 w 278104"/>
                  <a:gd name="connsiteY68" fmla="*/ 402489 h 435171"/>
                  <a:gd name="connsiteX69" fmla="*/ 168098 w 278104"/>
                  <a:gd name="connsiteY69" fmla="*/ 402744 h 435171"/>
                  <a:gd name="connsiteX70" fmla="*/ 167865 w 278104"/>
                  <a:gd name="connsiteY70" fmla="*/ 402821 h 435171"/>
                  <a:gd name="connsiteX71" fmla="*/ 164553 w 278104"/>
                  <a:gd name="connsiteY71" fmla="*/ 403731 h 435171"/>
                  <a:gd name="connsiteX72" fmla="*/ 161329 w 278104"/>
                  <a:gd name="connsiteY72" fmla="*/ 403731 h 435171"/>
                  <a:gd name="connsiteX73" fmla="*/ 114810 w 278104"/>
                  <a:gd name="connsiteY73" fmla="*/ 403731 h 435171"/>
                  <a:gd name="connsiteX74" fmla="*/ 112073 w 278104"/>
                  <a:gd name="connsiteY74" fmla="*/ 403465 h 435171"/>
                  <a:gd name="connsiteX75" fmla="*/ 110378 w 278104"/>
                  <a:gd name="connsiteY75" fmla="*/ 402988 h 435171"/>
                  <a:gd name="connsiteX76" fmla="*/ 109647 w 278104"/>
                  <a:gd name="connsiteY76" fmla="*/ 402844 h 435171"/>
                  <a:gd name="connsiteX77" fmla="*/ 109137 w 278104"/>
                  <a:gd name="connsiteY77" fmla="*/ 402489 h 435171"/>
                  <a:gd name="connsiteX78" fmla="*/ 106899 w 278104"/>
                  <a:gd name="connsiteY78" fmla="*/ 401059 h 435171"/>
                  <a:gd name="connsiteX79" fmla="*/ 105913 w 278104"/>
                  <a:gd name="connsiteY79" fmla="*/ 400138 h 435171"/>
                  <a:gd name="connsiteX80" fmla="*/ 104650 w 278104"/>
                  <a:gd name="connsiteY80" fmla="*/ 398664 h 435171"/>
                  <a:gd name="connsiteX81" fmla="*/ 103343 w 278104"/>
                  <a:gd name="connsiteY81" fmla="*/ 396324 h 435171"/>
                  <a:gd name="connsiteX82" fmla="*/ 103255 w 278104"/>
                  <a:gd name="connsiteY82" fmla="*/ 396180 h 435171"/>
                  <a:gd name="connsiteX83" fmla="*/ 103133 w 278104"/>
                  <a:gd name="connsiteY83" fmla="*/ 395571 h 435171"/>
                  <a:gd name="connsiteX84" fmla="*/ 102457 w 278104"/>
                  <a:gd name="connsiteY84" fmla="*/ 393176 h 435171"/>
                  <a:gd name="connsiteX85" fmla="*/ 101726 w 278104"/>
                  <a:gd name="connsiteY85" fmla="*/ 386789 h 435171"/>
                  <a:gd name="connsiteX86" fmla="*/ 97383 w 278104"/>
                  <a:gd name="connsiteY86" fmla="*/ 353395 h 435171"/>
                  <a:gd name="connsiteX87" fmla="*/ 87944 w 278104"/>
                  <a:gd name="connsiteY87" fmla="*/ 281174 h 435171"/>
                  <a:gd name="connsiteX88" fmla="*/ 72434 w 278104"/>
                  <a:gd name="connsiteY88" fmla="*/ 265652 h 435171"/>
                  <a:gd name="connsiteX89" fmla="*/ 56724 w 278104"/>
                  <a:gd name="connsiteY89" fmla="*/ 265652 h 435171"/>
                  <a:gd name="connsiteX90" fmla="*/ 53677 w 278104"/>
                  <a:gd name="connsiteY90" fmla="*/ 265430 h 435171"/>
                  <a:gd name="connsiteX91" fmla="*/ 46798 w 278104"/>
                  <a:gd name="connsiteY91" fmla="*/ 263590 h 435171"/>
                  <a:gd name="connsiteX92" fmla="*/ 46388 w 278104"/>
                  <a:gd name="connsiteY92" fmla="*/ 263423 h 435171"/>
                  <a:gd name="connsiteX93" fmla="*/ 44848 w 278104"/>
                  <a:gd name="connsiteY93" fmla="*/ 262680 h 435171"/>
                  <a:gd name="connsiteX94" fmla="*/ 40715 w 278104"/>
                  <a:gd name="connsiteY94" fmla="*/ 260308 h 435171"/>
                  <a:gd name="connsiteX95" fmla="*/ 32451 w 278104"/>
                  <a:gd name="connsiteY95" fmla="*/ 251327 h 435171"/>
                  <a:gd name="connsiteX96" fmla="*/ 31620 w 278104"/>
                  <a:gd name="connsiteY96" fmla="*/ 249509 h 435171"/>
                  <a:gd name="connsiteX97" fmla="*/ 30667 w 278104"/>
                  <a:gd name="connsiteY97" fmla="*/ 246360 h 435171"/>
                  <a:gd name="connsiteX98" fmla="*/ 30523 w 278104"/>
                  <a:gd name="connsiteY98" fmla="*/ 245584 h 435171"/>
                  <a:gd name="connsiteX99" fmla="*/ 30468 w 278104"/>
                  <a:gd name="connsiteY99" fmla="*/ 244409 h 435171"/>
                  <a:gd name="connsiteX100" fmla="*/ 30678 w 278104"/>
                  <a:gd name="connsiteY100" fmla="*/ 241260 h 435171"/>
                  <a:gd name="connsiteX101" fmla="*/ 30966 w 278104"/>
                  <a:gd name="connsiteY101" fmla="*/ 239775 h 435171"/>
                  <a:gd name="connsiteX102" fmla="*/ 33027 w 278104"/>
                  <a:gd name="connsiteY102" fmla="*/ 231005 h 435171"/>
                  <a:gd name="connsiteX103" fmla="*/ 53910 w 278104"/>
                  <a:gd name="connsiteY103" fmla="*/ 143594 h 435171"/>
                  <a:gd name="connsiteX104" fmla="*/ 72722 w 278104"/>
                  <a:gd name="connsiteY104" fmla="*/ 64953 h 435171"/>
                  <a:gd name="connsiteX105" fmla="*/ 74871 w 278104"/>
                  <a:gd name="connsiteY105" fmla="*/ 56338 h 435171"/>
                  <a:gd name="connsiteX106" fmla="*/ 76200 w 278104"/>
                  <a:gd name="connsiteY106" fmla="*/ 52214 h 435171"/>
                  <a:gd name="connsiteX107" fmla="*/ 76943 w 278104"/>
                  <a:gd name="connsiteY107" fmla="*/ 50141 h 435171"/>
                  <a:gd name="connsiteX108" fmla="*/ 76732 w 278104"/>
                  <a:gd name="connsiteY108" fmla="*/ 50562 h 435171"/>
                  <a:gd name="connsiteX109" fmla="*/ 81286 w 278104"/>
                  <a:gd name="connsiteY109" fmla="*/ 41947 h 435171"/>
                  <a:gd name="connsiteX110" fmla="*/ 82781 w 278104"/>
                  <a:gd name="connsiteY110" fmla="*/ 39863 h 435171"/>
                  <a:gd name="connsiteX111" fmla="*/ 84587 w 278104"/>
                  <a:gd name="connsiteY111" fmla="*/ 37812 h 435171"/>
                  <a:gd name="connsiteX112" fmla="*/ 87312 w 278104"/>
                  <a:gd name="connsiteY112" fmla="*/ 35206 h 435171"/>
                  <a:gd name="connsiteX113" fmla="*/ 87312 w 278104"/>
                  <a:gd name="connsiteY113" fmla="*/ 35206 h 435171"/>
                  <a:gd name="connsiteX114" fmla="*/ 89462 w 278104"/>
                  <a:gd name="connsiteY114" fmla="*/ 33876 h 435171"/>
                  <a:gd name="connsiteX115" fmla="*/ 91411 w 278104"/>
                  <a:gd name="connsiteY115" fmla="*/ 32801 h 435171"/>
                  <a:gd name="connsiteX116" fmla="*/ 93982 w 278104"/>
                  <a:gd name="connsiteY116" fmla="*/ 31903 h 435171"/>
                  <a:gd name="connsiteX117" fmla="*/ 96873 w 278104"/>
                  <a:gd name="connsiteY117" fmla="*/ 31193 h 435171"/>
                  <a:gd name="connsiteX118" fmla="*/ 97283 w 278104"/>
                  <a:gd name="connsiteY118" fmla="*/ 31160 h 435171"/>
                  <a:gd name="connsiteX119" fmla="*/ 100186 w 278104"/>
                  <a:gd name="connsiteY119" fmla="*/ 31071 h 435171"/>
                  <a:gd name="connsiteX120" fmla="*/ 177105 w 278104"/>
                  <a:gd name="connsiteY120" fmla="*/ 31071 h 435171"/>
                  <a:gd name="connsiteX121" fmla="*/ 179254 w 278104"/>
                  <a:gd name="connsiteY121" fmla="*/ 31160 h 435171"/>
                  <a:gd name="connsiteX122" fmla="*/ 181093 w 278104"/>
                  <a:gd name="connsiteY122" fmla="*/ 31226 h 435171"/>
                  <a:gd name="connsiteX123" fmla="*/ 181115 w 278104"/>
                  <a:gd name="connsiteY123" fmla="*/ 31226 h 435171"/>
                  <a:gd name="connsiteX124" fmla="*/ 184838 w 278104"/>
                  <a:gd name="connsiteY124" fmla="*/ 32135 h 435171"/>
                  <a:gd name="connsiteX125" fmla="*/ 186223 w 278104"/>
                  <a:gd name="connsiteY125" fmla="*/ 32579 h 435171"/>
                  <a:gd name="connsiteX126" fmla="*/ 186289 w 278104"/>
                  <a:gd name="connsiteY126" fmla="*/ 32634 h 435171"/>
                  <a:gd name="connsiteX127" fmla="*/ 189513 w 278104"/>
                  <a:gd name="connsiteY127" fmla="*/ 34386 h 435171"/>
                  <a:gd name="connsiteX128" fmla="*/ 190743 w 278104"/>
                  <a:gd name="connsiteY128" fmla="*/ 35206 h 435171"/>
                  <a:gd name="connsiteX129" fmla="*/ 190743 w 278104"/>
                  <a:gd name="connsiteY129" fmla="*/ 35206 h 435171"/>
                  <a:gd name="connsiteX130" fmla="*/ 193424 w 278104"/>
                  <a:gd name="connsiteY130" fmla="*/ 37779 h 435171"/>
                  <a:gd name="connsiteX131" fmla="*/ 195518 w 278104"/>
                  <a:gd name="connsiteY131" fmla="*/ 40240 h 435171"/>
                  <a:gd name="connsiteX132" fmla="*/ 196814 w 278104"/>
                  <a:gd name="connsiteY132" fmla="*/ 42202 h 435171"/>
                  <a:gd name="connsiteX133" fmla="*/ 199096 w 278104"/>
                  <a:gd name="connsiteY133" fmla="*/ 46271 h 435171"/>
                  <a:gd name="connsiteX134" fmla="*/ 200824 w 278104"/>
                  <a:gd name="connsiteY134" fmla="*/ 49997 h 435171"/>
                  <a:gd name="connsiteX135" fmla="*/ 201567 w 278104"/>
                  <a:gd name="connsiteY135" fmla="*/ 52148 h 435171"/>
                  <a:gd name="connsiteX136" fmla="*/ 204336 w 278104"/>
                  <a:gd name="connsiteY136" fmla="*/ 61372 h 435171"/>
                  <a:gd name="connsiteX137" fmla="*/ 224677 w 278104"/>
                  <a:gd name="connsiteY137" fmla="*/ 146543 h 435171"/>
                  <a:gd name="connsiteX138" fmla="*/ 247100 w 278104"/>
                  <a:gd name="connsiteY138" fmla="*/ 240163 h 435171"/>
                  <a:gd name="connsiteX139" fmla="*/ 247189 w 278104"/>
                  <a:gd name="connsiteY139" fmla="*/ 240795 h 435171"/>
                  <a:gd name="connsiteX140" fmla="*/ 247189 w 278104"/>
                  <a:gd name="connsiteY140" fmla="*/ 240872 h 435171"/>
                  <a:gd name="connsiteX141" fmla="*/ 247189 w 278104"/>
                  <a:gd name="connsiteY141" fmla="*/ 244387 h 435171"/>
                  <a:gd name="connsiteX142" fmla="*/ 247211 w 278104"/>
                  <a:gd name="connsiteY142" fmla="*/ 244575 h 435171"/>
                  <a:gd name="connsiteX143" fmla="*/ 246435 w 278104"/>
                  <a:gd name="connsiteY143" fmla="*/ 247691 h 435171"/>
                  <a:gd name="connsiteX144" fmla="*/ 245970 w 278104"/>
                  <a:gd name="connsiteY144" fmla="*/ 249110 h 435171"/>
                  <a:gd name="connsiteX145" fmla="*/ 245593 w 278104"/>
                  <a:gd name="connsiteY145" fmla="*/ 250296 h 435171"/>
                  <a:gd name="connsiteX146" fmla="*/ 245992 w 278104"/>
                  <a:gd name="connsiteY146" fmla="*/ 249298 h 435171"/>
                  <a:gd name="connsiteX147" fmla="*/ 245593 w 278104"/>
                  <a:gd name="connsiteY147" fmla="*/ 250296 h 43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278104" h="435171">
                    <a:moveTo>
                      <a:pt x="272149" y="211491"/>
                    </a:moveTo>
                    <a:cubicBezTo>
                      <a:pt x="262311" y="170303"/>
                      <a:pt x="252507" y="129203"/>
                      <a:pt x="242569" y="88070"/>
                    </a:cubicBezTo>
                    <a:cubicBezTo>
                      <a:pt x="239899" y="76983"/>
                      <a:pt x="237262" y="65862"/>
                      <a:pt x="234637" y="54731"/>
                    </a:cubicBezTo>
                    <a:cubicBezTo>
                      <a:pt x="234570" y="54199"/>
                      <a:pt x="234470" y="53666"/>
                      <a:pt x="234349" y="53145"/>
                    </a:cubicBezTo>
                    <a:cubicBezTo>
                      <a:pt x="231247" y="39408"/>
                      <a:pt x="225364" y="25749"/>
                      <a:pt x="215315" y="15604"/>
                    </a:cubicBezTo>
                    <a:cubicBezTo>
                      <a:pt x="205311" y="5460"/>
                      <a:pt x="191817" y="293"/>
                      <a:pt x="177681" y="94"/>
                    </a:cubicBezTo>
                    <a:cubicBezTo>
                      <a:pt x="164664" y="-117"/>
                      <a:pt x="151724" y="94"/>
                      <a:pt x="138684" y="94"/>
                    </a:cubicBezTo>
                    <a:cubicBezTo>
                      <a:pt x="125645" y="94"/>
                      <a:pt x="113369" y="-117"/>
                      <a:pt x="100718" y="94"/>
                    </a:cubicBezTo>
                    <a:cubicBezTo>
                      <a:pt x="70041" y="504"/>
                      <a:pt x="50886" y="25417"/>
                      <a:pt x="44061" y="53267"/>
                    </a:cubicBezTo>
                    <a:cubicBezTo>
                      <a:pt x="38356" y="76362"/>
                      <a:pt x="32982" y="99412"/>
                      <a:pt x="27510" y="122506"/>
                    </a:cubicBezTo>
                    <a:cubicBezTo>
                      <a:pt x="19743" y="154870"/>
                      <a:pt x="11999" y="187277"/>
                      <a:pt x="4267" y="219685"/>
                    </a:cubicBezTo>
                    <a:cubicBezTo>
                      <a:pt x="1586" y="230938"/>
                      <a:pt x="-1439" y="241537"/>
                      <a:pt x="755" y="253290"/>
                    </a:cubicBezTo>
                    <a:cubicBezTo>
                      <a:pt x="3447" y="268113"/>
                      <a:pt x="14404" y="280686"/>
                      <a:pt x="27144" y="288181"/>
                    </a:cubicBezTo>
                    <a:cubicBezTo>
                      <a:pt x="37115" y="294090"/>
                      <a:pt x="48005" y="296408"/>
                      <a:pt x="59339" y="296740"/>
                    </a:cubicBezTo>
                    <a:cubicBezTo>
                      <a:pt x="61532" y="313659"/>
                      <a:pt x="63715" y="330611"/>
                      <a:pt x="65930" y="347486"/>
                    </a:cubicBezTo>
                    <a:cubicBezTo>
                      <a:pt x="67592" y="359992"/>
                      <a:pt x="69154" y="372398"/>
                      <a:pt x="70816" y="384949"/>
                    </a:cubicBezTo>
                    <a:cubicBezTo>
                      <a:pt x="71149" y="387100"/>
                      <a:pt x="71437" y="389295"/>
                      <a:pt x="71636" y="391479"/>
                    </a:cubicBezTo>
                    <a:cubicBezTo>
                      <a:pt x="72877" y="404518"/>
                      <a:pt x="76810" y="416237"/>
                      <a:pt x="87346" y="424674"/>
                    </a:cubicBezTo>
                    <a:cubicBezTo>
                      <a:pt x="95710" y="431371"/>
                      <a:pt x="105459" y="434686"/>
                      <a:pt x="116217" y="434686"/>
                    </a:cubicBezTo>
                    <a:lnTo>
                      <a:pt x="133588" y="434686"/>
                    </a:lnTo>
                    <a:cubicBezTo>
                      <a:pt x="146406" y="434686"/>
                      <a:pt x="160553" y="436349"/>
                      <a:pt x="173161" y="433522"/>
                    </a:cubicBezTo>
                    <a:cubicBezTo>
                      <a:pt x="185780" y="430705"/>
                      <a:pt x="197069" y="421603"/>
                      <a:pt x="202453" y="409939"/>
                    </a:cubicBezTo>
                    <a:cubicBezTo>
                      <a:pt x="205555" y="403243"/>
                      <a:pt x="206175" y="396491"/>
                      <a:pt x="206995" y="389251"/>
                    </a:cubicBezTo>
                    <a:cubicBezTo>
                      <a:pt x="208236" y="378818"/>
                      <a:pt x="209687" y="368418"/>
                      <a:pt x="211039" y="358118"/>
                    </a:cubicBezTo>
                    <a:cubicBezTo>
                      <a:pt x="213687" y="337640"/>
                      <a:pt x="216335" y="317140"/>
                      <a:pt x="219027" y="296651"/>
                    </a:cubicBezTo>
                    <a:cubicBezTo>
                      <a:pt x="226128" y="296463"/>
                      <a:pt x="233152" y="295709"/>
                      <a:pt x="239877" y="293026"/>
                    </a:cubicBezTo>
                    <a:cubicBezTo>
                      <a:pt x="257448" y="286318"/>
                      <a:pt x="273578" y="271583"/>
                      <a:pt x="277301" y="252458"/>
                    </a:cubicBezTo>
                    <a:cubicBezTo>
                      <a:pt x="279993" y="238599"/>
                      <a:pt x="275317" y="224929"/>
                      <a:pt x="272138" y="211491"/>
                    </a:cubicBezTo>
                    <a:close/>
                    <a:moveTo>
                      <a:pt x="190765" y="35229"/>
                    </a:moveTo>
                    <a:cubicBezTo>
                      <a:pt x="190001" y="34708"/>
                      <a:pt x="189735" y="34308"/>
                      <a:pt x="190765" y="35229"/>
                    </a:cubicBezTo>
                    <a:lnTo>
                      <a:pt x="190765" y="35229"/>
                    </a:lnTo>
                    <a:close/>
                    <a:moveTo>
                      <a:pt x="187242" y="33033"/>
                    </a:moveTo>
                    <a:cubicBezTo>
                      <a:pt x="187242" y="33033"/>
                      <a:pt x="187153" y="33000"/>
                      <a:pt x="187087" y="32978"/>
                    </a:cubicBezTo>
                    <a:cubicBezTo>
                      <a:pt x="187142" y="33000"/>
                      <a:pt x="187187" y="33011"/>
                      <a:pt x="187242" y="33033"/>
                    </a:cubicBezTo>
                    <a:close/>
                    <a:moveTo>
                      <a:pt x="181038" y="31259"/>
                    </a:moveTo>
                    <a:cubicBezTo>
                      <a:pt x="180008" y="31160"/>
                      <a:pt x="179686" y="30938"/>
                      <a:pt x="181038" y="31259"/>
                    </a:cubicBezTo>
                    <a:lnTo>
                      <a:pt x="181038" y="31259"/>
                    </a:lnTo>
                    <a:close/>
                    <a:moveTo>
                      <a:pt x="46089" y="263324"/>
                    </a:moveTo>
                    <a:cubicBezTo>
                      <a:pt x="45512" y="263069"/>
                      <a:pt x="45069" y="262836"/>
                      <a:pt x="46089" y="263324"/>
                    </a:cubicBezTo>
                    <a:lnTo>
                      <a:pt x="46089" y="263324"/>
                    </a:lnTo>
                    <a:close/>
                    <a:moveTo>
                      <a:pt x="107221" y="401358"/>
                    </a:moveTo>
                    <a:cubicBezTo>
                      <a:pt x="107376" y="401491"/>
                      <a:pt x="107608" y="401668"/>
                      <a:pt x="107919" y="401912"/>
                    </a:cubicBezTo>
                    <a:cubicBezTo>
                      <a:pt x="107664" y="401746"/>
                      <a:pt x="107442" y="401558"/>
                      <a:pt x="107221" y="401358"/>
                    </a:cubicBezTo>
                    <a:close/>
                    <a:moveTo>
                      <a:pt x="246037" y="249154"/>
                    </a:moveTo>
                    <a:cubicBezTo>
                      <a:pt x="246147" y="248766"/>
                      <a:pt x="245316" y="250518"/>
                      <a:pt x="245095" y="250917"/>
                    </a:cubicBezTo>
                    <a:cubicBezTo>
                      <a:pt x="244674" y="251738"/>
                      <a:pt x="244186" y="252491"/>
                      <a:pt x="243644" y="253268"/>
                    </a:cubicBezTo>
                    <a:cubicBezTo>
                      <a:pt x="243023" y="254177"/>
                      <a:pt x="241660" y="255640"/>
                      <a:pt x="243145" y="254099"/>
                    </a:cubicBezTo>
                    <a:cubicBezTo>
                      <a:pt x="241572" y="255829"/>
                      <a:pt x="239921" y="257492"/>
                      <a:pt x="238182" y="259188"/>
                    </a:cubicBezTo>
                    <a:cubicBezTo>
                      <a:pt x="238149" y="259210"/>
                      <a:pt x="237905" y="259410"/>
                      <a:pt x="237639" y="259620"/>
                    </a:cubicBezTo>
                    <a:cubicBezTo>
                      <a:pt x="237129" y="259942"/>
                      <a:pt x="235667" y="260918"/>
                      <a:pt x="235445" y="261051"/>
                    </a:cubicBezTo>
                    <a:cubicBezTo>
                      <a:pt x="234626" y="261550"/>
                      <a:pt x="233784" y="262093"/>
                      <a:pt x="232964" y="262492"/>
                    </a:cubicBezTo>
                    <a:cubicBezTo>
                      <a:pt x="232831" y="262547"/>
                      <a:pt x="231147" y="263357"/>
                      <a:pt x="230604" y="263634"/>
                    </a:cubicBezTo>
                    <a:cubicBezTo>
                      <a:pt x="229086" y="264222"/>
                      <a:pt x="227480" y="264698"/>
                      <a:pt x="225929" y="265053"/>
                    </a:cubicBezTo>
                    <a:cubicBezTo>
                      <a:pt x="225408" y="265164"/>
                      <a:pt x="224865" y="265286"/>
                      <a:pt x="224322" y="265408"/>
                    </a:cubicBezTo>
                    <a:cubicBezTo>
                      <a:pt x="224289" y="265364"/>
                      <a:pt x="222051" y="265696"/>
                      <a:pt x="221663" y="265763"/>
                    </a:cubicBezTo>
                    <a:lnTo>
                      <a:pt x="205201" y="265763"/>
                    </a:lnTo>
                    <a:cubicBezTo>
                      <a:pt x="196027" y="265763"/>
                      <a:pt x="190732" y="272881"/>
                      <a:pt x="189701" y="281274"/>
                    </a:cubicBezTo>
                    <a:cubicBezTo>
                      <a:pt x="187009" y="301851"/>
                      <a:pt x="184328" y="322462"/>
                      <a:pt x="181625" y="343029"/>
                    </a:cubicBezTo>
                    <a:cubicBezTo>
                      <a:pt x="179963" y="355657"/>
                      <a:pt x="178324" y="368274"/>
                      <a:pt x="176662" y="381013"/>
                    </a:cubicBezTo>
                    <a:cubicBezTo>
                      <a:pt x="176241" y="384239"/>
                      <a:pt x="175753" y="387433"/>
                      <a:pt x="175421" y="390659"/>
                    </a:cubicBezTo>
                    <a:cubicBezTo>
                      <a:pt x="175332" y="391479"/>
                      <a:pt x="175332" y="392233"/>
                      <a:pt x="175222" y="393009"/>
                    </a:cubicBezTo>
                    <a:cubicBezTo>
                      <a:pt x="175211" y="393253"/>
                      <a:pt x="175199" y="393442"/>
                      <a:pt x="175199" y="393619"/>
                    </a:cubicBezTo>
                    <a:cubicBezTo>
                      <a:pt x="175111" y="393797"/>
                      <a:pt x="175011" y="394018"/>
                      <a:pt x="174878" y="394340"/>
                    </a:cubicBezTo>
                    <a:cubicBezTo>
                      <a:pt x="174878" y="394284"/>
                      <a:pt x="174313" y="395925"/>
                      <a:pt x="174125" y="396624"/>
                    </a:cubicBezTo>
                    <a:cubicBezTo>
                      <a:pt x="173770" y="397311"/>
                      <a:pt x="173349" y="398121"/>
                      <a:pt x="173349" y="398065"/>
                    </a:cubicBezTo>
                    <a:cubicBezTo>
                      <a:pt x="173017" y="398542"/>
                      <a:pt x="172818" y="398852"/>
                      <a:pt x="172718" y="399030"/>
                    </a:cubicBezTo>
                    <a:cubicBezTo>
                      <a:pt x="172386" y="399396"/>
                      <a:pt x="172031" y="399761"/>
                      <a:pt x="171710" y="400138"/>
                    </a:cubicBezTo>
                    <a:cubicBezTo>
                      <a:pt x="171089" y="400759"/>
                      <a:pt x="170469" y="401380"/>
                      <a:pt x="169727" y="401868"/>
                    </a:cubicBezTo>
                    <a:cubicBezTo>
                      <a:pt x="172408" y="399717"/>
                      <a:pt x="168818" y="402201"/>
                      <a:pt x="168486" y="402489"/>
                    </a:cubicBezTo>
                    <a:cubicBezTo>
                      <a:pt x="168331" y="402589"/>
                      <a:pt x="168220" y="402666"/>
                      <a:pt x="168098" y="402744"/>
                    </a:cubicBezTo>
                    <a:cubicBezTo>
                      <a:pt x="168032" y="402766"/>
                      <a:pt x="167965" y="402788"/>
                      <a:pt x="167865" y="402821"/>
                    </a:cubicBezTo>
                    <a:cubicBezTo>
                      <a:pt x="166702" y="403154"/>
                      <a:pt x="165716" y="403442"/>
                      <a:pt x="164553" y="403731"/>
                    </a:cubicBezTo>
                    <a:cubicBezTo>
                      <a:pt x="167544" y="402988"/>
                      <a:pt x="162692" y="403731"/>
                      <a:pt x="161329" y="403731"/>
                    </a:cubicBezTo>
                    <a:lnTo>
                      <a:pt x="114810" y="403731"/>
                    </a:lnTo>
                    <a:cubicBezTo>
                      <a:pt x="114034" y="403731"/>
                      <a:pt x="111021" y="403132"/>
                      <a:pt x="112073" y="403465"/>
                    </a:cubicBezTo>
                    <a:cubicBezTo>
                      <a:pt x="111530" y="403309"/>
                      <a:pt x="110965" y="403143"/>
                      <a:pt x="110378" y="402988"/>
                    </a:cubicBezTo>
                    <a:cubicBezTo>
                      <a:pt x="110068" y="402921"/>
                      <a:pt x="109835" y="402877"/>
                      <a:pt x="109647" y="402844"/>
                    </a:cubicBezTo>
                    <a:cubicBezTo>
                      <a:pt x="109514" y="402744"/>
                      <a:pt x="109348" y="402633"/>
                      <a:pt x="109137" y="402489"/>
                    </a:cubicBezTo>
                    <a:cubicBezTo>
                      <a:pt x="108838" y="402334"/>
                      <a:pt x="106899" y="400992"/>
                      <a:pt x="106899" y="401059"/>
                    </a:cubicBezTo>
                    <a:cubicBezTo>
                      <a:pt x="106567" y="400748"/>
                      <a:pt x="106246" y="400427"/>
                      <a:pt x="105913" y="400138"/>
                    </a:cubicBezTo>
                    <a:cubicBezTo>
                      <a:pt x="105526" y="399750"/>
                      <a:pt x="103587" y="396945"/>
                      <a:pt x="104650" y="398664"/>
                    </a:cubicBezTo>
                    <a:cubicBezTo>
                      <a:pt x="104174" y="397921"/>
                      <a:pt x="103742" y="397156"/>
                      <a:pt x="103343" y="396324"/>
                    </a:cubicBezTo>
                    <a:cubicBezTo>
                      <a:pt x="103310" y="396269"/>
                      <a:pt x="103288" y="396236"/>
                      <a:pt x="103255" y="396180"/>
                    </a:cubicBezTo>
                    <a:cubicBezTo>
                      <a:pt x="103221" y="396003"/>
                      <a:pt x="103188" y="395814"/>
                      <a:pt x="103133" y="395571"/>
                    </a:cubicBezTo>
                    <a:cubicBezTo>
                      <a:pt x="102845" y="394839"/>
                      <a:pt x="102667" y="394029"/>
                      <a:pt x="102457" y="393176"/>
                    </a:cubicBezTo>
                    <a:cubicBezTo>
                      <a:pt x="102424" y="391003"/>
                      <a:pt x="102036" y="388841"/>
                      <a:pt x="101726" y="386789"/>
                    </a:cubicBezTo>
                    <a:cubicBezTo>
                      <a:pt x="100274" y="375614"/>
                      <a:pt x="98823" y="364516"/>
                      <a:pt x="97383" y="353395"/>
                    </a:cubicBezTo>
                    <a:cubicBezTo>
                      <a:pt x="94270" y="329314"/>
                      <a:pt x="91168" y="305310"/>
                      <a:pt x="87944" y="281174"/>
                    </a:cubicBezTo>
                    <a:cubicBezTo>
                      <a:pt x="86925" y="272892"/>
                      <a:pt x="81740" y="265652"/>
                      <a:pt x="72434" y="265652"/>
                    </a:cubicBezTo>
                    <a:lnTo>
                      <a:pt x="56724" y="265652"/>
                    </a:lnTo>
                    <a:cubicBezTo>
                      <a:pt x="55949" y="265652"/>
                      <a:pt x="53999" y="265430"/>
                      <a:pt x="53677" y="265430"/>
                    </a:cubicBezTo>
                    <a:cubicBezTo>
                      <a:pt x="51351" y="264942"/>
                      <a:pt x="49024" y="264299"/>
                      <a:pt x="46798" y="263590"/>
                    </a:cubicBezTo>
                    <a:cubicBezTo>
                      <a:pt x="46698" y="263556"/>
                      <a:pt x="46543" y="263490"/>
                      <a:pt x="46388" y="263423"/>
                    </a:cubicBezTo>
                    <a:cubicBezTo>
                      <a:pt x="45878" y="263157"/>
                      <a:pt x="45368" y="262913"/>
                      <a:pt x="44848" y="262680"/>
                    </a:cubicBezTo>
                    <a:cubicBezTo>
                      <a:pt x="43408" y="261938"/>
                      <a:pt x="42034" y="261106"/>
                      <a:pt x="40715" y="260308"/>
                    </a:cubicBezTo>
                    <a:cubicBezTo>
                      <a:pt x="37613" y="258323"/>
                      <a:pt x="34511" y="255141"/>
                      <a:pt x="32451" y="251327"/>
                    </a:cubicBezTo>
                    <a:cubicBezTo>
                      <a:pt x="32152" y="250839"/>
                      <a:pt x="31808" y="249997"/>
                      <a:pt x="31620" y="249509"/>
                    </a:cubicBezTo>
                    <a:cubicBezTo>
                      <a:pt x="31299" y="248467"/>
                      <a:pt x="31010" y="247391"/>
                      <a:pt x="30667" y="246360"/>
                    </a:cubicBezTo>
                    <a:cubicBezTo>
                      <a:pt x="30634" y="246238"/>
                      <a:pt x="30578" y="245895"/>
                      <a:pt x="30523" y="245584"/>
                    </a:cubicBezTo>
                    <a:cubicBezTo>
                      <a:pt x="30501" y="245107"/>
                      <a:pt x="30468" y="244597"/>
                      <a:pt x="30468" y="244409"/>
                    </a:cubicBezTo>
                    <a:cubicBezTo>
                      <a:pt x="30468" y="243633"/>
                      <a:pt x="30745" y="241260"/>
                      <a:pt x="30678" y="241260"/>
                    </a:cubicBezTo>
                    <a:cubicBezTo>
                      <a:pt x="30778" y="240761"/>
                      <a:pt x="30866" y="240262"/>
                      <a:pt x="30966" y="239775"/>
                    </a:cubicBezTo>
                    <a:cubicBezTo>
                      <a:pt x="31708" y="236870"/>
                      <a:pt x="32406" y="233976"/>
                      <a:pt x="33027" y="231005"/>
                    </a:cubicBezTo>
                    <a:cubicBezTo>
                      <a:pt x="39973" y="201823"/>
                      <a:pt x="47008" y="172731"/>
                      <a:pt x="53910" y="143594"/>
                    </a:cubicBezTo>
                    <a:cubicBezTo>
                      <a:pt x="60203" y="117439"/>
                      <a:pt x="66396" y="91241"/>
                      <a:pt x="72722" y="64953"/>
                    </a:cubicBezTo>
                    <a:cubicBezTo>
                      <a:pt x="73464" y="62071"/>
                      <a:pt x="74051" y="59166"/>
                      <a:pt x="74871" y="56338"/>
                    </a:cubicBezTo>
                    <a:cubicBezTo>
                      <a:pt x="75292" y="54897"/>
                      <a:pt x="75702" y="53522"/>
                      <a:pt x="76200" y="52214"/>
                    </a:cubicBezTo>
                    <a:cubicBezTo>
                      <a:pt x="76400" y="51471"/>
                      <a:pt x="76699" y="50884"/>
                      <a:pt x="76943" y="50141"/>
                    </a:cubicBezTo>
                    <a:cubicBezTo>
                      <a:pt x="76854" y="50340"/>
                      <a:pt x="76034" y="52214"/>
                      <a:pt x="76732" y="50562"/>
                    </a:cubicBezTo>
                    <a:cubicBezTo>
                      <a:pt x="78062" y="47569"/>
                      <a:pt x="79557" y="44764"/>
                      <a:pt x="81286" y="41947"/>
                    </a:cubicBezTo>
                    <a:cubicBezTo>
                      <a:pt x="81485" y="41648"/>
                      <a:pt x="82327" y="40506"/>
                      <a:pt x="82781" y="39863"/>
                    </a:cubicBezTo>
                    <a:cubicBezTo>
                      <a:pt x="83180" y="39431"/>
                      <a:pt x="84310" y="38100"/>
                      <a:pt x="84587" y="37812"/>
                    </a:cubicBezTo>
                    <a:cubicBezTo>
                      <a:pt x="85462" y="36936"/>
                      <a:pt x="86393" y="36127"/>
                      <a:pt x="87312" y="35206"/>
                    </a:cubicBezTo>
                    <a:cubicBezTo>
                      <a:pt x="87312" y="35206"/>
                      <a:pt x="87312" y="35206"/>
                      <a:pt x="87312" y="35206"/>
                    </a:cubicBezTo>
                    <a:cubicBezTo>
                      <a:pt x="88055" y="34785"/>
                      <a:pt x="88764" y="34297"/>
                      <a:pt x="89462" y="33876"/>
                    </a:cubicBezTo>
                    <a:cubicBezTo>
                      <a:pt x="89716" y="33699"/>
                      <a:pt x="90736" y="33166"/>
                      <a:pt x="91411" y="32801"/>
                    </a:cubicBezTo>
                    <a:cubicBezTo>
                      <a:pt x="91988" y="32612"/>
                      <a:pt x="93638" y="31969"/>
                      <a:pt x="93982" y="31903"/>
                    </a:cubicBezTo>
                    <a:cubicBezTo>
                      <a:pt x="94425" y="31747"/>
                      <a:pt x="96419" y="31348"/>
                      <a:pt x="96873" y="31193"/>
                    </a:cubicBezTo>
                    <a:cubicBezTo>
                      <a:pt x="97062" y="31171"/>
                      <a:pt x="97217" y="31160"/>
                      <a:pt x="97283" y="31160"/>
                    </a:cubicBezTo>
                    <a:cubicBezTo>
                      <a:pt x="98192" y="31160"/>
                      <a:pt x="99266" y="31071"/>
                      <a:pt x="100186" y="31071"/>
                    </a:cubicBezTo>
                    <a:lnTo>
                      <a:pt x="177105" y="31071"/>
                    </a:lnTo>
                    <a:cubicBezTo>
                      <a:pt x="177847" y="31071"/>
                      <a:pt x="178545" y="31071"/>
                      <a:pt x="179254" y="31160"/>
                    </a:cubicBezTo>
                    <a:cubicBezTo>
                      <a:pt x="179919" y="31160"/>
                      <a:pt x="180451" y="31215"/>
                      <a:pt x="181093" y="31226"/>
                    </a:cubicBezTo>
                    <a:cubicBezTo>
                      <a:pt x="181093" y="31226"/>
                      <a:pt x="181104" y="31226"/>
                      <a:pt x="181115" y="31226"/>
                    </a:cubicBezTo>
                    <a:cubicBezTo>
                      <a:pt x="182356" y="31559"/>
                      <a:pt x="183597" y="31725"/>
                      <a:pt x="184838" y="32135"/>
                    </a:cubicBezTo>
                    <a:cubicBezTo>
                      <a:pt x="185325" y="32257"/>
                      <a:pt x="185769" y="32401"/>
                      <a:pt x="186223" y="32579"/>
                    </a:cubicBezTo>
                    <a:cubicBezTo>
                      <a:pt x="186245" y="32601"/>
                      <a:pt x="186267" y="32612"/>
                      <a:pt x="186289" y="32634"/>
                    </a:cubicBezTo>
                    <a:cubicBezTo>
                      <a:pt x="187198" y="33377"/>
                      <a:pt x="188439" y="33876"/>
                      <a:pt x="189513" y="34386"/>
                    </a:cubicBezTo>
                    <a:cubicBezTo>
                      <a:pt x="189901" y="34641"/>
                      <a:pt x="190322" y="34940"/>
                      <a:pt x="190743" y="35206"/>
                    </a:cubicBezTo>
                    <a:cubicBezTo>
                      <a:pt x="190743" y="35206"/>
                      <a:pt x="190743" y="35206"/>
                      <a:pt x="190743" y="35206"/>
                    </a:cubicBezTo>
                    <a:cubicBezTo>
                      <a:pt x="191651" y="36027"/>
                      <a:pt x="192604" y="36870"/>
                      <a:pt x="193424" y="37779"/>
                    </a:cubicBezTo>
                    <a:cubicBezTo>
                      <a:pt x="193767" y="38122"/>
                      <a:pt x="195052" y="39730"/>
                      <a:pt x="195518" y="40240"/>
                    </a:cubicBezTo>
                    <a:cubicBezTo>
                      <a:pt x="195939" y="40883"/>
                      <a:pt x="196648" y="41925"/>
                      <a:pt x="196814" y="42202"/>
                    </a:cubicBezTo>
                    <a:cubicBezTo>
                      <a:pt x="197645" y="43533"/>
                      <a:pt x="198387" y="44897"/>
                      <a:pt x="199096" y="46271"/>
                    </a:cubicBezTo>
                    <a:cubicBezTo>
                      <a:pt x="199717" y="47513"/>
                      <a:pt x="200337" y="48755"/>
                      <a:pt x="200824" y="49997"/>
                    </a:cubicBezTo>
                    <a:cubicBezTo>
                      <a:pt x="199672" y="47424"/>
                      <a:pt x="201245" y="51327"/>
                      <a:pt x="201567" y="52148"/>
                    </a:cubicBezTo>
                    <a:cubicBezTo>
                      <a:pt x="202896" y="55285"/>
                      <a:pt x="203594" y="58279"/>
                      <a:pt x="204336" y="61372"/>
                    </a:cubicBezTo>
                    <a:cubicBezTo>
                      <a:pt x="211161" y="89722"/>
                      <a:pt x="217897" y="118160"/>
                      <a:pt x="224677" y="146543"/>
                    </a:cubicBezTo>
                    <a:cubicBezTo>
                      <a:pt x="232133" y="177787"/>
                      <a:pt x="239766" y="208963"/>
                      <a:pt x="247100" y="240163"/>
                    </a:cubicBezTo>
                    <a:cubicBezTo>
                      <a:pt x="247100" y="240373"/>
                      <a:pt x="247189" y="240584"/>
                      <a:pt x="247189" y="240795"/>
                    </a:cubicBezTo>
                    <a:cubicBezTo>
                      <a:pt x="247920" y="243899"/>
                      <a:pt x="247266" y="241526"/>
                      <a:pt x="247189" y="240872"/>
                    </a:cubicBezTo>
                    <a:cubicBezTo>
                      <a:pt x="247189" y="242036"/>
                      <a:pt x="247100" y="243223"/>
                      <a:pt x="247189" y="244387"/>
                    </a:cubicBezTo>
                    <a:cubicBezTo>
                      <a:pt x="247189" y="244464"/>
                      <a:pt x="247200" y="244520"/>
                      <a:pt x="247211" y="244575"/>
                    </a:cubicBezTo>
                    <a:cubicBezTo>
                      <a:pt x="246923" y="245573"/>
                      <a:pt x="246746" y="246726"/>
                      <a:pt x="246435" y="247691"/>
                    </a:cubicBezTo>
                    <a:cubicBezTo>
                      <a:pt x="246258" y="248156"/>
                      <a:pt x="246125" y="248633"/>
                      <a:pt x="245970" y="249110"/>
                    </a:cubicBezTo>
                    <a:close/>
                    <a:moveTo>
                      <a:pt x="245593" y="250296"/>
                    </a:moveTo>
                    <a:cubicBezTo>
                      <a:pt x="245804" y="249786"/>
                      <a:pt x="245926" y="249476"/>
                      <a:pt x="245992" y="249298"/>
                    </a:cubicBezTo>
                    <a:cubicBezTo>
                      <a:pt x="245881" y="249642"/>
                      <a:pt x="245760" y="249975"/>
                      <a:pt x="245593" y="250296"/>
                    </a:cubicBezTo>
                    <a:close/>
                  </a:path>
                </a:pathLst>
              </a:custGeom>
              <a:grpFill/>
              <a:ln w="1107"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87ADC0EE-1FC8-70AB-5292-9A2EE05E6307}"/>
                  </a:ext>
                </a:extLst>
              </p:cNvPr>
              <p:cNvSpPr/>
              <p:nvPr/>
            </p:nvSpPr>
            <p:spPr>
              <a:xfrm>
                <a:off x="8662903" y="4727259"/>
                <a:ext cx="167877" cy="167993"/>
              </a:xfrm>
              <a:custGeom>
                <a:avLst/>
                <a:gdLst>
                  <a:gd name="connsiteX0" fmla="*/ 100752 w 167877"/>
                  <a:gd name="connsiteY0" fmla="*/ 166456 h 167993"/>
                  <a:gd name="connsiteX1" fmla="*/ 167878 w 167877"/>
                  <a:gd name="connsiteY1" fmla="*/ 84101 h 167993"/>
                  <a:gd name="connsiteX2" fmla="*/ 167878 w 167877"/>
                  <a:gd name="connsiteY2" fmla="*/ 84079 h 167993"/>
                  <a:gd name="connsiteX3" fmla="*/ 167878 w 167877"/>
                  <a:gd name="connsiteY3" fmla="*/ 84057 h 167993"/>
                  <a:gd name="connsiteX4" fmla="*/ 112119 w 167877"/>
                  <a:gd name="connsiteY4" fmla="*/ 4928 h 167993"/>
                  <a:gd name="connsiteX5" fmla="*/ 19900 w 167877"/>
                  <a:gd name="connsiteY5" fmla="*/ 29686 h 167993"/>
                  <a:gd name="connsiteX6" fmla="*/ 11624 w 167877"/>
                  <a:gd name="connsiteY6" fmla="*/ 127152 h 167993"/>
                  <a:gd name="connsiteX7" fmla="*/ 100741 w 167877"/>
                  <a:gd name="connsiteY7" fmla="*/ 166467 h 167993"/>
                  <a:gd name="connsiteX8" fmla="*/ 41415 w 167877"/>
                  <a:gd name="connsiteY8" fmla="*/ 115555 h 167993"/>
                  <a:gd name="connsiteX9" fmla="*/ 41780 w 167877"/>
                  <a:gd name="connsiteY9" fmla="*/ 116032 h 167993"/>
                  <a:gd name="connsiteX10" fmla="*/ 41415 w 167877"/>
                  <a:gd name="connsiteY10" fmla="*/ 115555 h 167993"/>
                  <a:gd name="connsiteX11" fmla="*/ 103876 w 167877"/>
                  <a:gd name="connsiteY11" fmla="*/ 133450 h 167993"/>
                  <a:gd name="connsiteX12" fmla="*/ 103876 w 167877"/>
                  <a:gd name="connsiteY12" fmla="*/ 133450 h 167993"/>
                  <a:gd name="connsiteX13" fmla="*/ 103876 w 167877"/>
                  <a:gd name="connsiteY13" fmla="*/ 133450 h 167993"/>
                  <a:gd name="connsiteX14" fmla="*/ 77808 w 167877"/>
                  <a:gd name="connsiteY14" fmla="*/ 31194 h 167993"/>
                  <a:gd name="connsiteX15" fmla="*/ 77808 w 167877"/>
                  <a:gd name="connsiteY15" fmla="*/ 31194 h 167993"/>
                  <a:gd name="connsiteX16" fmla="*/ 77808 w 167877"/>
                  <a:gd name="connsiteY16" fmla="*/ 31194 h 167993"/>
                  <a:gd name="connsiteX17" fmla="*/ 31521 w 167877"/>
                  <a:gd name="connsiteY17" fmla="*/ 77449 h 167993"/>
                  <a:gd name="connsiteX18" fmla="*/ 31521 w 167877"/>
                  <a:gd name="connsiteY18" fmla="*/ 77449 h 167993"/>
                  <a:gd name="connsiteX19" fmla="*/ 31521 w 167877"/>
                  <a:gd name="connsiteY19" fmla="*/ 77449 h 167993"/>
                  <a:gd name="connsiteX20" fmla="*/ 31399 w 167877"/>
                  <a:gd name="connsiteY20" fmla="*/ 79700 h 167993"/>
                  <a:gd name="connsiteX21" fmla="*/ 31610 w 167877"/>
                  <a:gd name="connsiteY21" fmla="*/ 76961 h 167993"/>
                  <a:gd name="connsiteX22" fmla="*/ 32696 w 167877"/>
                  <a:gd name="connsiteY22" fmla="*/ 71961 h 167993"/>
                  <a:gd name="connsiteX23" fmla="*/ 35044 w 167877"/>
                  <a:gd name="connsiteY23" fmla="*/ 64333 h 167993"/>
                  <a:gd name="connsiteX24" fmla="*/ 36285 w 167877"/>
                  <a:gd name="connsiteY24" fmla="*/ 61362 h 167993"/>
                  <a:gd name="connsiteX25" fmla="*/ 38855 w 167877"/>
                  <a:gd name="connsiteY25" fmla="*/ 56605 h 167993"/>
                  <a:gd name="connsiteX26" fmla="*/ 41426 w 167877"/>
                  <a:gd name="connsiteY26" fmla="*/ 52536 h 167993"/>
                  <a:gd name="connsiteX27" fmla="*/ 41902 w 167877"/>
                  <a:gd name="connsiteY27" fmla="*/ 51793 h 167993"/>
                  <a:gd name="connsiteX28" fmla="*/ 42257 w 167877"/>
                  <a:gd name="connsiteY28" fmla="*/ 51383 h 167993"/>
                  <a:gd name="connsiteX29" fmla="*/ 49203 w 167877"/>
                  <a:gd name="connsiteY29" fmla="*/ 44010 h 167993"/>
                  <a:gd name="connsiteX30" fmla="*/ 52194 w 167877"/>
                  <a:gd name="connsiteY30" fmla="*/ 41449 h 167993"/>
                  <a:gd name="connsiteX31" fmla="*/ 54077 w 167877"/>
                  <a:gd name="connsiteY31" fmla="*/ 40163 h 167993"/>
                  <a:gd name="connsiteX32" fmla="*/ 62974 w 167877"/>
                  <a:gd name="connsiteY32" fmla="*/ 35196 h 167993"/>
                  <a:gd name="connsiteX33" fmla="*/ 64835 w 167877"/>
                  <a:gd name="connsiteY33" fmla="*/ 34364 h 167993"/>
                  <a:gd name="connsiteX34" fmla="*/ 64912 w 167877"/>
                  <a:gd name="connsiteY34" fmla="*/ 34364 h 167993"/>
                  <a:gd name="connsiteX35" fmla="*/ 69466 w 167877"/>
                  <a:gd name="connsiteY35" fmla="*/ 32923 h 167993"/>
                  <a:gd name="connsiteX36" fmla="*/ 73509 w 167877"/>
                  <a:gd name="connsiteY36" fmla="*/ 31881 h 167993"/>
                  <a:gd name="connsiteX37" fmla="*/ 76323 w 167877"/>
                  <a:gd name="connsiteY37" fmla="*/ 31382 h 167993"/>
                  <a:gd name="connsiteX38" fmla="*/ 77154 w 167877"/>
                  <a:gd name="connsiteY38" fmla="*/ 31260 h 167993"/>
                  <a:gd name="connsiteX39" fmla="*/ 78528 w 167877"/>
                  <a:gd name="connsiteY39" fmla="*/ 31182 h 167993"/>
                  <a:gd name="connsiteX40" fmla="*/ 81431 w 167877"/>
                  <a:gd name="connsiteY40" fmla="*/ 30972 h 167993"/>
                  <a:gd name="connsiteX41" fmla="*/ 86516 w 167877"/>
                  <a:gd name="connsiteY41" fmla="*/ 30972 h 167993"/>
                  <a:gd name="connsiteX42" fmla="*/ 90859 w 167877"/>
                  <a:gd name="connsiteY42" fmla="*/ 31316 h 167993"/>
                  <a:gd name="connsiteX43" fmla="*/ 91047 w 167877"/>
                  <a:gd name="connsiteY43" fmla="*/ 31327 h 167993"/>
                  <a:gd name="connsiteX44" fmla="*/ 93750 w 167877"/>
                  <a:gd name="connsiteY44" fmla="*/ 31803 h 167993"/>
                  <a:gd name="connsiteX45" fmla="*/ 104419 w 167877"/>
                  <a:gd name="connsiteY45" fmla="*/ 34775 h 167993"/>
                  <a:gd name="connsiteX46" fmla="*/ 103920 w 167877"/>
                  <a:gd name="connsiteY46" fmla="*/ 34442 h 167993"/>
                  <a:gd name="connsiteX47" fmla="*/ 107022 w 167877"/>
                  <a:gd name="connsiteY47" fmla="*/ 35883 h 167993"/>
                  <a:gd name="connsiteX48" fmla="*/ 111775 w 167877"/>
                  <a:gd name="connsiteY48" fmla="*/ 38456 h 167993"/>
                  <a:gd name="connsiteX49" fmla="*/ 115819 w 167877"/>
                  <a:gd name="connsiteY49" fmla="*/ 41028 h 167993"/>
                  <a:gd name="connsiteX50" fmla="*/ 116439 w 167877"/>
                  <a:gd name="connsiteY50" fmla="*/ 41438 h 167993"/>
                  <a:gd name="connsiteX51" fmla="*/ 117968 w 167877"/>
                  <a:gd name="connsiteY51" fmla="*/ 42757 h 167993"/>
                  <a:gd name="connsiteX52" fmla="*/ 125624 w 167877"/>
                  <a:gd name="connsiteY52" fmla="*/ 50419 h 167993"/>
                  <a:gd name="connsiteX53" fmla="*/ 127019 w 167877"/>
                  <a:gd name="connsiteY53" fmla="*/ 52059 h 167993"/>
                  <a:gd name="connsiteX54" fmla="*/ 127363 w 167877"/>
                  <a:gd name="connsiteY54" fmla="*/ 52569 h 167993"/>
                  <a:gd name="connsiteX55" fmla="*/ 130266 w 167877"/>
                  <a:gd name="connsiteY55" fmla="*/ 57115 h 167993"/>
                  <a:gd name="connsiteX56" fmla="*/ 132836 w 167877"/>
                  <a:gd name="connsiteY56" fmla="*/ 61872 h 167993"/>
                  <a:gd name="connsiteX57" fmla="*/ 133589 w 167877"/>
                  <a:gd name="connsiteY57" fmla="*/ 63557 h 167993"/>
                  <a:gd name="connsiteX58" fmla="*/ 133855 w 167877"/>
                  <a:gd name="connsiteY58" fmla="*/ 64477 h 167993"/>
                  <a:gd name="connsiteX59" fmla="*/ 136680 w 167877"/>
                  <a:gd name="connsiteY59" fmla="*/ 74489 h 167993"/>
                  <a:gd name="connsiteX60" fmla="*/ 137156 w 167877"/>
                  <a:gd name="connsiteY60" fmla="*/ 77227 h 167993"/>
                  <a:gd name="connsiteX61" fmla="*/ 137168 w 167877"/>
                  <a:gd name="connsiteY61" fmla="*/ 77394 h 167993"/>
                  <a:gd name="connsiteX62" fmla="*/ 136880 w 167877"/>
                  <a:gd name="connsiteY62" fmla="*/ 84013 h 167993"/>
                  <a:gd name="connsiteX63" fmla="*/ 136680 w 167877"/>
                  <a:gd name="connsiteY63" fmla="*/ 89101 h 167993"/>
                  <a:gd name="connsiteX64" fmla="*/ 136470 w 167877"/>
                  <a:gd name="connsiteY64" fmla="*/ 91252 h 167993"/>
                  <a:gd name="connsiteX65" fmla="*/ 136470 w 167877"/>
                  <a:gd name="connsiteY65" fmla="*/ 91341 h 167993"/>
                  <a:gd name="connsiteX66" fmla="*/ 134210 w 167877"/>
                  <a:gd name="connsiteY66" fmla="*/ 100854 h 167993"/>
                  <a:gd name="connsiteX67" fmla="*/ 133301 w 167877"/>
                  <a:gd name="connsiteY67" fmla="*/ 103426 h 167993"/>
                  <a:gd name="connsiteX68" fmla="*/ 133024 w 167877"/>
                  <a:gd name="connsiteY68" fmla="*/ 104158 h 167993"/>
                  <a:gd name="connsiteX69" fmla="*/ 131639 w 167877"/>
                  <a:gd name="connsiteY69" fmla="*/ 107273 h 167993"/>
                  <a:gd name="connsiteX70" fmla="*/ 126754 w 167877"/>
                  <a:gd name="connsiteY70" fmla="*/ 115467 h 167993"/>
                  <a:gd name="connsiteX71" fmla="*/ 126255 w 167877"/>
                  <a:gd name="connsiteY71" fmla="*/ 116165 h 167993"/>
                  <a:gd name="connsiteX72" fmla="*/ 125513 w 167877"/>
                  <a:gd name="connsiteY72" fmla="*/ 117119 h 167993"/>
                  <a:gd name="connsiteX73" fmla="*/ 122411 w 167877"/>
                  <a:gd name="connsiteY73" fmla="*/ 120633 h 167993"/>
                  <a:gd name="connsiteX74" fmla="*/ 115376 w 167877"/>
                  <a:gd name="connsiteY74" fmla="*/ 126931 h 167993"/>
                  <a:gd name="connsiteX75" fmla="*/ 113648 w 167877"/>
                  <a:gd name="connsiteY75" fmla="*/ 128084 h 167993"/>
                  <a:gd name="connsiteX76" fmla="*/ 109604 w 167877"/>
                  <a:gd name="connsiteY76" fmla="*/ 130578 h 167993"/>
                  <a:gd name="connsiteX77" fmla="*/ 105959 w 167877"/>
                  <a:gd name="connsiteY77" fmla="*/ 132441 h 167993"/>
                  <a:gd name="connsiteX78" fmla="*/ 103810 w 167877"/>
                  <a:gd name="connsiteY78" fmla="*/ 133450 h 167993"/>
                  <a:gd name="connsiteX79" fmla="*/ 103400 w 167877"/>
                  <a:gd name="connsiteY79" fmla="*/ 133594 h 167993"/>
                  <a:gd name="connsiteX80" fmla="*/ 94105 w 167877"/>
                  <a:gd name="connsiteY80" fmla="*/ 136288 h 167993"/>
                  <a:gd name="connsiteX81" fmla="*/ 91091 w 167877"/>
                  <a:gd name="connsiteY81" fmla="*/ 136820 h 167993"/>
                  <a:gd name="connsiteX82" fmla="*/ 89839 w 167877"/>
                  <a:gd name="connsiteY82" fmla="*/ 136909 h 167993"/>
                  <a:gd name="connsiteX83" fmla="*/ 86937 w 167877"/>
                  <a:gd name="connsiteY83" fmla="*/ 137109 h 167993"/>
                  <a:gd name="connsiteX84" fmla="*/ 76933 w 167877"/>
                  <a:gd name="connsiteY84" fmla="*/ 136776 h 167993"/>
                  <a:gd name="connsiteX85" fmla="*/ 74784 w 167877"/>
                  <a:gd name="connsiteY85" fmla="*/ 136355 h 167993"/>
                  <a:gd name="connsiteX86" fmla="*/ 70031 w 167877"/>
                  <a:gd name="connsiteY86" fmla="*/ 135202 h 167993"/>
                  <a:gd name="connsiteX87" fmla="*/ 65400 w 167877"/>
                  <a:gd name="connsiteY87" fmla="*/ 133749 h 167993"/>
                  <a:gd name="connsiteX88" fmla="*/ 64004 w 167877"/>
                  <a:gd name="connsiteY88" fmla="*/ 133272 h 167993"/>
                  <a:gd name="connsiteX89" fmla="*/ 63461 w 167877"/>
                  <a:gd name="connsiteY89" fmla="*/ 133006 h 167993"/>
                  <a:gd name="connsiteX90" fmla="*/ 54565 w 167877"/>
                  <a:gd name="connsiteY90" fmla="*/ 128039 h 167993"/>
                  <a:gd name="connsiteX91" fmla="*/ 52493 w 167877"/>
                  <a:gd name="connsiteY91" fmla="*/ 126609 h 167993"/>
                  <a:gd name="connsiteX92" fmla="*/ 49724 w 167877"/>
                  <a:gd name="connsiteY92" fmla="*/ 124314 h 167993"/>
                  <a:gd name="connsiteX93" fmla="*/ 42700 w 167877"/>
                  <a:gd name="connsiteY93" fmla="*/ 117074 h 167993"/>
                  <a:gd name="connsiteX94" fmla="*/ 42190 w 167877"/>
                  <a:gd name="connsiteY94" fmla="*/ 116453 h 167993"/>
                  <a:gd name="connsiteX95" fmla="*/ 41858 w 167877"/>
                  <a:gd name="connsiteY95" fmla="*/ 115910 h 167993"/>
                  <a:gd name="connsiteX96" fmla="*/ 39299 w 167877"/>
                  <a:gd name="connsiteY96" fmla="*/ 111985 h 167993"/>
                  <a:gd name="connsiteX97" fmla="*/ 36928 w 167877"/>
                  <a:gd name="connsiteY97" fmla="*/ 107850 h 167993"/>
                  <a:gd name="connsiteX98" fmla="*/ 36019 w 167877"/>
                  <a:gd name="connsiteY98" fmla="*/ 105987 h 167993"/>
                  <a:gd name="connsiteX99" fmla="*/ 35199 w 167877"/>
                  <a:gd name="connsiteY99" fmla="*/ 104124 h 167993"/>
                  <a:gd name="connsiteX100" fmla="*/ 34036 w 167877"/>
                  <a:gd name="connsiteY100" fmla="*/ 100809 h 167993"/>
                  <a:gd name="connsiteX101" fmla="*/ 32884 w 167877"/>
                  <a:gd name="connsiteY101" fmla="*/ 96763 h 167993"/>
                  <a:gd name="connsiteX102" fmla="*/ 31843 w 167877"/>
                  <a:gd name="connsiteY102" fmla="*/ 92006 h 167993"/>
                  <a:gd name="connsiteX103" fmla="*/ 31721 w 167877"/>
                  <a:gd name="connsiteY103" fmla="*/ 91108 h 167993"/>
                  <a:gd name="connsiteX104" fmla="*/ 31521 w 167877"/>
                  <a:gd name="connsiteY104" fmla="*/ 89113 h 167993"/>
                  <a:gd name="connsiteX105" fmla="*/ 31433 w 167877"/>
                  <a:gd name="connsiteY105" fmla="*/ 79677 h 167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67877" h="167993">
                    <a:moveTo>
                      <a:pt x="100752" y="166456"/>
                    </a:moveTo>
                    <a:cubicBezTo>
                      <a:pt x="139627" y="159083"/>
                      <a:pt x="167423" y="123083"/>
                      <a:pt x="167878" y="84101"/>
                    </a:cubicBezTo>
                    <a:cubicBezTo>
                      <a:pt x="167878" y="84101"/>
                      <a:pt x="167878" y="84090"/>
                      <a:pt x="167878" y="84079"/>
                    </a:cubicBezTo>
                    <a:cubicBezTo>
                      <a:pt x="167878" y="84079"/>
                      <a:pt x="167878" y="84068"/>
                      <a:pt x="167878" y="84057"/>
                    </a:cubicBezTo>
                    <a:cubicBezTo>
                      <a:pt x="167457" y="48467"/>
                      <a:pt x="145333" y="17224"/>
                      <a:pt x="112119" y="4928"/>
                    </a:cubicBezTo>
                    <a:cubicBezTo>
                      <a:pt x="80279" y="-6990"/>
                      <a:pt x="41614" y="3265"/>
                      <a:pt x="19900" y="29686"/>
                    </a:cubicBezTo>
                    <a:cubicBezTo>
                      <a:pt x="-2645" y="57082"/>
                      <a:pt x="-6911" y="96319"/>
                      <a:pt x="11624" y="127152"/>
                    </a:cubicBezTo>
                    <a:cubicBezTo>
                      <a:pt x="30037" y="157853"/>
                      <a:pt x="65799" y="173086"/>
                      <a:pt x="100741" y="166467"/>
                    </a:cubicBezTo>
                    <a:close/>
                    <a:moveTo>
                      <a:pt x="41415" y="115555"/>
                    </a:moveTo>
                    <a:cubicBezTo>
                      <a:pt x="41481" y="115622"/>
                      <a:pt x="41625" y="115821"/>
                      <a:pt x="41780" y="116032"/>
                    </a:cubicBezTo>
                    <a:cubicBezTo>
                      <a:pt x="41658" y="115877"/>
                      <a:pt x="41536" y="115711"/>
                      <a:pt x="41415" y="115555"/>
                    </a:cubicBezTo>
                    <a:close/>
                    <a:moveTo>
                      <a:pt x="103876" y="133450"/>
                    </a:moveTo>
                    <a:cubicBezTo>
                      <a:pt x="104629" y="133139"/>
                      <a:pt x="104530" y="133217"/>
                      <a:pt x="103876" y="133450"/>
                    </a:cubicBezTo>
                    <a:lnTo>
                      <a:pt x="103876" y="133450"/>
                    </a:lnTo>
                    <a:close/>
                    <a:moveTo>
                      <a:pt x="77808" y="31194"/>
                    </a:moveTo>
                    <a:cubicBezTo>
                      <a:pt x="78351" y="31127"/>
                      <a:pt x="78639" y="31094"/>
                      <a:pt x="77808" y="31194"/>
                    </a:cubicBezTo>
                    <a:lnTo>
                      <a:pt x="77808" y="31194"/>
                    </a:lnTo>
                    <a:close/>
                    <a:moveTo>
                      <a:pt x="31521" y="77449"/>
                    </a:moveTo>
                    <a:cubicBezTo>
                      <a:pt x="31422" y="78048"/>
                      <a:pt x="31311" y="78669"/>
                      <a:pt x="31521" y="77449"/>
                    </a:cubicBezTo>
                    <a:lnTo>
                      <a:pt x="31521" y="77449"/>
                    </a:lnTo>
                    <a:close/>
                    <a:moveTo>
                      <a:pt x="31399" y="79700"/>
                    </a:moveTo>
                    <a:cubicBezTo>
                      <a:pt x="31488" y="78835"/>
                      <a:pt x="31599" y="77937"/>
                      <a:pt x="31610" y="76961"/>
                    </a:cubicBezTo>
                    <a:cubicBezTo>
                      <a:pt x="31909" y="75254"/>
                      <a:pt x="32197" y="73557"/>
                      <a:pt x="32696" y="71961"/>
                    </a:cubicBezTo>
                    <a:cubicBezTo>
                      <a:pt x="33360" y="69389"/>
                      <a:pt x="34158" y="66839"/>
                      <a:pt x="35044" y="64333"/>
                    </a:cubicBezTo>
                    <a:cubicBezTo>
                      <a:pt x="35177" y="64034"/>
                      <a:pt x="36008" y="61883"/>
                      <a:pt x="36285" y="61362"/>
                    </a:cubicBezTo>
                    <a:cubicBezTo>
                      <a:pt x="37116" y="59699"/>
                      <a:pt x="37947" y="58135"/>
                      <a:pt x="38855" y="56605"/>
                    </a:cubicBezTo>
                    <a:cubicBezTo>
                      <a:pt x="39675" y="55275"/>
                      <a:pt x="40584" y="53911"/>
                      <a:pt x="41426" y="52536"/>
                    </a:cubicBezTo>
                    <a:cubicBezTo>
                      <a:pt x="41692" y="52137"/>
                      <a:pt x="41824" y="51915"/>
                      <a:pt x="41902" y="51793"/>
                    </a:cubicBezTo>
                    <a:cubicBezTo>
                      <a:pt x="42002" y="51683"/>
                      <a:pt x="42112" y="51561"/>
                      <a:pt x="42257" y="51383"/>
                    </a:cubicBezTo>
                    <a:cubicBezTo>
                      <a:pt x="44406" y="48811"/>
                      <a:pt x="46721" y="46294"/>
                      <a:pt x="49203" y="44010"/>
                    </a:cubicBezTo>
                    <a:cubicBezTo>
                      <a:pt x="50167" y="43157"/>
                      <a:pt x="51164" y="42303"/>
                      <a:pt x="52194" y="41449"/>
                    </a:cubicBezTo>
                    <a:cubicBezTo>
                      <a:pt x="52582" y="41194"/>
                      <a:pt x="53601" y="40473"/>
                      <a:pt x="54077" y="40163"/>
                    </a:cubicBezTo>
                    <a:cubicBezTo>
                      <a:pt x="56891" y="38300"/>
                      <a:pt x="59861" y="36648"/>
                      <a:pt x="62974" y="35196"/>
                    </a:cubicBezTo>
                    <a:cubicBezTo>
                      <a:pt x="63594" y="34863"/>
                      <a:pt x="64214" y="34575"/>
                      <a:pt x="64835" y="34364"/>
                    </a:cubicBezTo>
                    <a:cubicBezTo>
                      <a:pt x="62143" y="35529"/>
                      <a:pt x="64414" y="34575"/>
                      <a:pt x="64912" y="34364"/>
                    </a:cubicBezTo>
                    <a:cubicBezTo>
                      <a:pt x="66486" y="33866"/>
                      <a:pt x="67904" y="33344"/>
                      <a:pt x="69466" y="32923"/>
                    </a:cubicBezTo>
                    <a:cubicBezTo>
                      <a:pt x="70784" y="32502"/>
                      <a:pt x="72147" y="32180"/>
                      <a:pt x="73509" y="31881"/>
                    </a:cubicBezTo>
                    <a:cubicBezTo>
                      <a:pt x="74418" y="31681"/>
                      <a:pt x="75371" y="31471"/>
                      <a:pt x="76323" y="31382"/>
                    </a:cubicBezTo>
                    <a:cubicBezTo>
                      <a:pt x="76434" y="31360"/>
                      <a:pt x="76778" y="31304"/>
                      <a:pt x="77154" y="31260"/>
                    </a:cubicBezTo>
                    <a:cubicBezTo>
                      <a:pt x="76933" y="31304"/>
                      <a:pt x="78329" y="31182"/>
                      <a:pt x="78528" y="31182"/>
                    </a:cubicBezTo>
                    <a:cubicBezTo>
                      <a:pt x="79437" y="31094"/>
                      <a:pt x="80389" y="31094"/>
                      <a:pt x="81431" y="30972"/>
                    </a:cubicBezTo>
                    <a:cubicBezTo>
                      <a:pt x="83070" y="30894"/>
                      <a:pt x="84821" y="30894"/>
                      <a:pt x="86516" y="30972"/>
                    </a:cubicBezTo>
                    <a:cubicBezTo>
                      <a:pt x="87956" y="30972"/>
                      <a:pt x="89396" y="31182"/>
                      <a:pt x="90859" y="31316"/>
                    </a:cubicBezTo>
                    <a:cubicBezTo>
                      <a:pt x="90936" y="31316"/>
                      <a:pt x="90992" y="31316"/>
                      <a:pt x="91047" y="31327"/>
                    </a:cubicBezTo>
                    <a:cubicBezTo>
                      <a:pt x="91922" y="31415"/>
                      <a:pt x="92831" y="31648"/>
                      <a:pt x="93750" y="31803"/>
                    </a:cubicBezTo>
                    <a:cubicBezTo>
                      <a:pt x="97384" y="32546"/>
                      <a:pt x="100863" y="33533"/>
                      <a:pt x="104419" y="34775"/>
                    </a:cubicBezTo>
                    <a:cubicBezTo>
                      <a:pt x="106081" y="35396"/>
                      <a:pt x="104087" y="34575"/>
                      <a:pt x="103920" y="34442"/>
                    </a:cubicBezTo>
                    <a:cubicBezTo>
                      <a:pt x="104940" y="34863"/>
                      <a:pt x="105981" y="35351"/>
                      <a:pt x="107022" y="35883"/>
                    </a:cubicBezTo>
                    <a:cubicBezTo>
                      <a:pt x="108684" y="36715"/>
                      <a:pt x="110246" y="37546"/>
                      <a:pt x="111775" y="38456"/>
                    </a:cubicBezTo>
                    <a:cubicBezTo>
                      <a:pt x="113094" y="39276"/>
                      <a:pt x="114456" y="40185"/>
                      <a:pt x="115819" y="41028"/>
                    </a:cubicBezTo>
                    <a:cubicBezTo>
                      <a:pt x="116074" y="41194"/>
                      <a:pt x="116273" y="41327"/>
                      <a:pt x="116439" y="41438"/>
                    </a:cubicBezTo>
                    <a:cubicBezTo>
                      <a:pt x="116982" y="41859"/>
                      <a:pt x="117503" y="42325"/>
                      <a:pt x="117968" y="42757"/>
                    </a:cubicBezTo>
                    <a:cubicBezTo>
                      <a:pt x="120660" y="45108"/>
                      <a:pt x="123219" y="47647"/>
                      <a:pt x="125624" y="50419"/>
                    </a:cubicBezTo>
                    <a:cubicBezTo>
                      <a:pt x="126122" y="51017"/>
                      <a:pt x="126565" y="51505"/>
                      <a:pt x="127019" y="52059"/>
                    </a:cubicBezTo>
                    <a:cubicBezTo>
                      <a:pt x="127119" y="52204"/>
                      <a:pt x="127219" y="52370"/>
                      <a:pt x="127363" y="52569"/>
                    </a:cubicBezTo>
                    <a:cubicBezTo>
                      <a:pt x="128271" y="54144"/>
                      <a:pt x="129346" y="55541"/>
                      <a:pt x="130266" y="57115"/>
                    </a:cubicBezTo>
                    <a:cubicBezTo>
                      <a:pt x="131174" y="58701"/>
                      <a:pt x="131994" y="60342"/>
                      <a:pt x="132836" y="61872"/>
                    </a:cubicBezTo>
                    <a:cubicBezTo>
                      <a:pt x="133135" y="62437"/>
                      <a:pt x="133390" y="63002"/>
                      <a:pt x="133589" y="63557"/>
                    </a:cubicBezTo>
                    <a:cubicBezTo>
                      <a:pt x="133656" y="63790"/>
                      <a:pt x="133733" y="64078"/>
                      <a:pt x="133855" y="64477"/>
                    </a:cubicBezTo>
                    <a:cubicBezTo>
                      <a:pt x="134896" y="67792"/>
                      <a:pt x="135927" y="71096"/>
                      <a:pt x="136680" y="74489"/>
                    </a:cubicBezTo>
                    <a:cubicBezTo>
                      <a:pt x="136880" y="75376"/>
                      <a:pt x="137001" y="76296"/>
                      <a:pt x="137156" y="77227"/>
                    </a:cubicBezTo>
                    <a:cubicBezTo>
                      <a:pt x="137156" y="77283"/>
                      <a:pt x="137156" y="77327"/>
                      <a:pt x="137168" y="77394"/>
                    </a:cubicBezTo>
                    <a:cubicBezTo>
                      <a:pt x="136669" y="79633"/>
                      <a:pt x="136880" y="81828"/>
                      <a:pt x="136880" y="84013"/>
                    </a:cubicBezTo>
                    <a:cubicBezTo>
                      <a:pt x="136880" y="85676"/>
                      <a:pt x="136791" y="87405"/>
                      <a:pt x="136680" y="89101"/>
                    </a:cubicBezTo>
                    <a:cubicBezTo>
                      <a:pt x="136591" y="89844"/>
                      <a:pt x="136591" y="90543"/>
                      <a:pt x="136470" y="91252"/>
                    </a:cubicBezTo>
                    <a:cubicBezTo>
                      <a:pt x="136558" y="90632"/>
                      <a:pt x="136979" y="88281"/>
                      <a:pt x="136470" y="91341"/>
                    </a:cubicBezTo>
                    <a:cubicBezTo>
                      <a:pt x="135849" y="94567"/>
                      <a:pt x="135151" y="97749"/>
                      <a:pt x="134210" y="100854"/>
                    </a:cubicBezTo>
                    <a:cubicBezTo>
                      <a:pt x="133866" y="101685"/>
                      <a:pt x="133578" y="102606"/>
                      <a:pt x="133301" y="103426"/>
                    </a:cubicBezTo>
                    <a:cubicBezTo>
                      <a:pt x="133268" y="103504"/>
                      <a:pt x="133146" y="103847"/>
                      <a:pt x="133024" y="104158"/>
                    </a:cubicBezTo>
                    <a:cubicBezTo>
                      <a:pt x="132670" y="104878"/>
                      <a:pt x="131783" y="106896"/>
                      <a:pt x="131639" y="107273"/>
                    </a:cubicBezTo>
                    <a:cubicBezTo>
                      <a:pt x="130188" y="110089"/>
                      <a:pt x="128415" y="112739"/>
                      <a:pt x="126754" y="115467"/>
                    </a:cubicBezTo>
                    <a:cubicBezTo>
                      <a:pt x="126654" y="115622"/>
                      <a:pt x="126443" y="115910"/>
                      <a:pt x="126255" y="116165"/>
                    </a:cubicBezTo>
                    <a:cubicBezTo>
                      <a:pt x="126011" y="116476"/>
                      <a:pt x="125757" y="116797"/>
                      <a:pt x="125513" y="117119"/>
                    </a:cubicBezTo>
                    <a:cubicBezTo>
                      <a:pt x="124471" y="118283"/>
                      <a:pt x="123452" y="119469"/>
                      <a:pt x="122411" y="120633"/>
                    </a:cubicBezTo>
                    <a:cubicBezTo>
                      <a:pt x="120261" y="122917"/>
                      <a:pt x="117857" y="125101"/>
                      <a:pt x="115376" y="126931"/>
                    </a:cubicBezTo>
                    <a:cubicBezTo>
                      <a:pt x="117747" y="125068"/>
                      <a:pt x="114224" y="127674"/>
                      <a:pt x="113648" y="128084"/>
                    </a:cubicBezTo>
                    <a:cubicBezTo>
                      <a:pt x="112318" y="128915"/>
                      <a:pt x="110955" y="129747"/>
                      <a:pt x="109604" y="130578"/>
                    </a:cubicBezTo>
                    <a:cubicBezTo>
                      <a:pt x="108441" y="131199"/>
                      <a:pt x="107233" y="131898"/>
                      <a:pt x="105959" y="132441"/>
                    </a:cubicBezTo>
                    <a:cubicBezTo>
                      <a:pt x="105250" y="132796"/>
                      <a:pt x="104519" y="133139"/>
                      <a:pt x="103810" y="133450"/>
                    </a:cubicBezTo>
                    <a:cubicBezTo>
                      <a:pt x="103688" y="133494"/>
                      <a:pt x="103544" y="133539"/>
                      <a:pt x="103400" y="133594"/>
                    </a:cubicBezTo>
                    <a:cubicBezTo>
                      <a:pt x="100298" y="134503"/>
                      <a:pt x="97273" y="135579"/>
                      <a:pt x="94105" y="136288"/>
                    </a:cubicBezTo>
                    <a:cubicBezTo>
                      <a:pt x="93673" y="136410"/>
                      <a:pt x="92077" y="136665"/>
                      <a:pt x="91091" y="136820"/>
                    </a:cubicBezTo>
                    <a:cubicBezTo>
                      <a:pt x="90759" y="136843"/>
                      <a:pt x="89983" y="136909"/>
                      <a:pt x="89839" y="136909"/>
                    </a:cubicBezTo>
                    <a:cubicBezTo>
                      <a:pt x="88931" y="136987"/>
                      <a:pt x="87978" y="136987"/>
                      <a:pt x="86937" y="137109"/>
                    </a:cubicBezTo>
                    <a:cubicBezTo>
                      <a:pt x="83547" y="137197"/>
                      <a:pt x="80245" y="137109"/>
                      <a:pt x="76933" y="136776"/>
                    </a:cubicBezTo>
                    <a:cubicBezTo>
                      <a:pt x="79835" y="136976"/>
                      <a:pt x="75781" y="136576"/>
                      <a:pt x="74784" y="136355"/>
                    </a:cubicBezTo>
                    <a:cubicBezTo>
                      <a:pt x="73210" y="136022"/>
                      <a:pt x="71560" y="135612"/>
                      <a:pt x="70031" y="135202"/>
                    </a:cubicBezTo>
                    <a:cubicBezTo>
                      <a:pt x="68458" y="134780"/>
                      <a:pt x="66929" y="134293"/>
                      <a:pt x="65400" y="133749"/>
                    </a:cubicBezTo>
                    <a:cubicBezTo>
                      <a:pt x="65212" y="133716"/>
                      <a:pt x="64502" y="133450"/>
                      <a:pt x="64004" y="133272"/>
                    </a:cubicBezTo>
                    <a:cubicBezTo>
                      <a:pt x="63749" y="133162"/>
                      <a:pt x="63505" y="133051"/>
                      <a:pt x="63461" y="133006"/>
                    </a:cubicBezTo>
                    <a:cubicBezTo>
                      <a:pt x="60348" y="131565"/>
                      <a:pt x="57335" y="129902"/>
                      <a:pt x="54565" y="128039"/>
                    </a:cubicBezTo>
                    <a:cubicBezTo>
                      <a:pt x="54266" y="127840"/>
                      <a:pt x="53136" y="127053"/>
                      <a:pt x="52493" y="126609"/>
                    </a:cubicBezTo>
                    <a:cubicBezTo>
                      <a:pt x="52848" y="126831"/>
                      <a:pt x="50167" y="124702"/>
                      <a:pt x="49724" y="124314"/>
                    </a:cubicBezTo>
                    <a:cubicBezTo>
                      <a:pt x="47242" y="122030"/>
                      <a:pt x="44849" y="119680"/>
                      <a:pt x="42700" y="117074"/>
                    </a:cubicBezTo>
                    <a:cubicBezTo>
                      <a:pt x="42533" y="116875"/>
                      <a:pt x="42356" y="116664"/>
                      <a:pt x="42190" y="116453"/>
                    </a:cubicBezTo>
                    <a:cubicBezTo>
                      <a:pt x="42146" y="116376"/>
                      <a:pt x="42046" y="116221"/>
                      <a:pt x="41858" y="115910"/>
                    </a:cubicBezTo>
                    <a:cubicBezTo>
                      <a:pt x="41038" y="114591"/>
                      <a:pt x="40129" y="113349"/>
                      <a:pt x="39299" y="111985"/>
                    </a:cubicBezTo>
                    <a:cubicBezTo>
                      <a:pt x="38468" y="110655"/>
                      <a:pt x="37637" y="109291"/>
                      <a:pt x="36928" y="107850"/>
                    </a:cubicBezTo>
                    <a:cubicBezTo>
                      <a:pt x="36595" y="107229"/>
                      <a:pt x="36307" y="106608"/>
                      <a:pt x="36019" y="105987"/>
                    </a:cubicBezTo>
                    <a:cubicBezTo>
                      <a:pt x="35820" y="105655"/>
                      <a:pt x="34357" y="102262"/>
                      <a:pt x="35199" y="104124"/>
                    </a:cubicBezTo>
                    <a:cubicBezTo>
                      <a:pt x="35698" y="105444"/>
                      <a:pt x="34291" y="101297"/>
                      <a:pt x="34036" y="100809"/>
                    </a:cubicBezTo>
                    <a:cubicBezTo>
                      <a:pt x="33626" y="99490"/>
                      <a:pt x="33216" y="98126"/>
                      <a:pt x="32884" y="96763"/>
                    </a:cubicBezTo>
                    <a:cubicBezTo>
                      <a:pt x="32463" y="95188"/>
                      <a:pt x="32142" y="93536"/>
                      <a:pt x="31843" y="92006"/>
                    </a:cubicBezTo>
                    <a:cubicBezTo>
                      <a:pt x="31809" y="91685"/>
                      <a:pt x="31765" y="91397"/>
                      <a:pt x="31721" y="91108"/>
                    </a:cubicBezTo>
                    <a:cubicBezTo>
                      <a:pt x="31699" y="90698"/>
                      <a:pt x="31566" y="89467"/>
                      <a:pt x="31521" y="89113"/>
                    </a:cubicBezTo>
                    <a:cubicBezTo>
                      <a:pt x="31322" y="86008"/>
                      <a:pt x="31322" y="82815"/>
                      <a:pt x="31433" y="79677"/>
                    </a:cubicBezTo>
                    <a:close/>
                  </a:path>
                </a:pathLst>
              </a:custGeom>
              <a:grpFill/>
              <a:ln w="1107"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E6651838-7776-D809-E5BB-FD6B1B9DD2E0}"/>
                  </a:ext>
                </a:extLst>
              </p:cNvPr>
              <p:cNvSpPr/>
              <p:nvPr/>
            </p:nvSpPr>
            <p:spPr>
              <a:xfrm>
                <a:off x="8607555" y="4902902"/>
                <a:ext cx="278081" cy="435171"/>
              </a:xfrm>
              <a:custGeom>
                <a:avLst/>
                <a:gdLst>
                  <a:gd name="connsiteX0" fmla="*/ 242569 w 278081"/>
                  <a:gd name="connsiteY0" fmla="*/ 88070 h 435171"/>
                  <a:gd name="connsiteX1" fmla="*/ 234637 w 278081"/>
                  <a:gd name="connsiteY1" fmla="*/ 54731 h 435171"/>
                  <a:gd name="connsiteX2" fmla="*/ 234349 w 278081"/>
                  <a:gd name="connsiteY2" fmla="*/ 53145 h 435171"/>
                  <a:gd name="connsiteX3" fmla="*/ 215315 w 278081"/>
                  <a:gd name="connsiteY3" fmla="*/ 15604 h 435171"/>
                  <a:gd name="connsiteX4" fmla="*/ 177681 w 278081"/>
                  <a:gd name="connsiteY4" fmla="*/ 94 h 435171"/>
                  <a:gd name="connsiteX5" fmla="*/ 138684 w 278081"/>
                  <a:gd name="connsiteY5" fmla="*/ 94 h 435171"/>
                  <a:gd name="connsiteX6" fmla="*/ 100718 w 278081"/>
                  <a:gd name="connsiteY6" fmla="*/ 94 h 435171"/>
                  <a:gd name="connsiteX7" fmla="*/ 44061 w 278081"/>
                  <a:gd name="connsiteY7" fmla="*/ 53267 h 435171"/>
                  <a:gd name="connsiteX8" fmla="*/ 27510 w 278081"/>
                  <a:gd name="connsiteY8" fmla="*/ 122506 h 435171"/>
                  <a:gd name="connsiteX9" fmla="*/ 4267 w 278081"/>
                  <a:gd name="connsiteY9" fmla="*/ 219685 h 435171"/>
                  <a:gd name="connsiteX10" fmla="*/ 755 w 278081"/>
                  <a:gd name="connsiteY10" fmla="*/ 253290 h 435171"/>
                  <a:gd name="connsiteX11" fmla="*/ 27144 w 278081"/>
                  <a:gd name="connsiteY11" fmla="*/ 288181 h 435171"/>
                  <a:gd name="connsiteX12" fmla="*/ 59339 w 278081"/>
                  <a:gd name="connsiteY12" fmla="*/ 296740 h 435171"/>
                  <a:gd name="connsiteX13" fmla="*/ 65930 w 278081"/>
                  <a:gd name="connsiteY13" fmla="*/ 347486 h 435171"/>
                  <a:gd name="connsiteX14" fmla="*/ 70816 w 278081"/>
                  <a:gd name="connsiteY14" fmla="*/ 384949 h 435171"/>
                  <a:gd name="connsiteX15" fmla="*/ 71636 w 278081"/>
                  <a:gd name="connsiteY15" fmla="*/ 391479 h 435171"/>
                  <a:gd name="connsiteX16" fmla="*/ 87346 w 278081"/>
                  <a:gd name="connsiteY16" fmla="*/ 424674 h 435171"/>
                  <a:gd name="connsiteX17" fmla="*/ 116217 w 278081"/>
                  <a:gd name="connsiteY17" fmla="*/ 434686 h 435171"/>
                  <a:gd name="connsiteX18" fmla="*/ 133588 w 278081"/>
                  <a:gd name="connsiteY18" fmla="*/ 434686 h 435171"/>
                  <a:gd name="connsiteX19" fmla="*/ 173161 w 278081"/>
                  <a:gd name="connsiteY19" fmla="*/ 433522 h 435171"/>
                  <a:gd name="connsiteX20" fmla="*/ 202431 w 278081"/>
                  <a:gd name="connsiteY20" fmla="*/ 409939 h 435171"/>
                  <a:gd name="connsiteX21" fmla="*/ 206984 w 278081"/>
                  <a:gd name="connsiteY21" fmla="*/ 389251 h 435171"/>
                  <a:gd name="connsiteX22" fmla="*/ 211028 w 278081"/>
                  <a:gd name="connsiteY22" fmla="*/ 358118 h 435171"/>
                  <a:gd name="connsiteX23" fmla="*/ 219005 w 278081"/>
                  <a:gd name="connsiteY23" fmla="*/ 296651 h 435171"/>
                  <a:gd name="connsiteX24" fmla="*/ 239855 w 278081"/>
                  <a:gd name="connsiteY24" fmla="*/ 293026 h 435171"/>
                  <a:gd name="connsiteX25" fmla="*/ 277278 w 278081"/>
                  <a:gd name="connsiteY25" fmla="*/ 252458 h 435171"/>
                  <a:gd name="connsiteX26" fmla="*/ 272116 w 278081"/>
                  <a:gd name="connsiteY26" fmla="*/ 211491 h 435171"/>
                  <a:gd name="connsiteX27" fmla="*/ 242536 w 278081"/>
                  <a:gd name="connsiteY27" fmla="*/ 88070 h 435171"/>
                  <a:gd name="connsiteX28" fmla="*/ 190765 w 278081"/>
                  <a:gd name="connsiteY28" fmla="*/ 35229 h 435171"/>
                  <a:gd name="connsiteX29" fmla="*/ 190765 w 278081"/>
                  <a:gd name="connsiteY29" fmla="*/ 35229 h 435171"/>
                  <a:gd name="connsiteX30" fmla="*/ 190765 w 278081"/>
                  <a:gd name="connsiteY30" fmla="*/ 35229 h 435171"/>
                  <a:gd name="connsiteX31" fmla="*/ 187231 w 278081"/>
                  <a:gd name="connsiteY31" fmla="*/ 33033 h 435171"/>
                  <a:gd name="connsiteX32" fmla="*/ 187098 w 278081"/>
                  <a:gd name="connsiteY32" fmla="*/ 32978 h 435171"/>
                  <a:gd name="connsiteX33" fmla="*/ 187231 w 278081"/>
                  <a:gd name="connsiteY33" fmla="*/ 33033 h 435171"/>
                  <a:gd name="connsiteX34" fmla="*/ 181038 w 278081"/>
                  <a:gd name="connsiteY34" fmla="*/ 31259 h 435171"/>
                  <a:gd name="connsiteX35" fmla="*/ 181038 w 278081"/>
                  <a:gd name="connsiteY35" fmla="*/ 31259 h 435171"/>
                  <a:gd name="connsiteX36" fmla="*/ 181038 w 278081"/>
                  <a:gd name="connsiteY36" fmla="*/ 31259 h 435171"/>
                  <a:gd name="connsiteX37" fmla="*/ 46089 w 278081"/>
                  <a:gd name="connsiteY37" fmla="*/ 263324 h 435171"/>
                  <a:gd name="connsiteX38" fmla="*/ 46089 w 278081"/>
                  <a:gd name="connsiteY38" fmla="*/ 263324 h 435171"/>
                  <a:gd name="connsiteX39" fmla="*/ 46089 w 278081"/>
                  <a:gd name="connsiteY39" fmla="*/ 263324 h 435171"/>
                  <a:gd name="connsiteX40" fmla="*/ 107221 w 278081"/>
                  <a:gd name="connsiteY40" fmla="*/ 401358 h 435171"/>
                  <a:gd name="connsiteX41" fmla="*/ 107919 w 278081"/>
                  <a:gd name="connsiteY41" fmla="*/ 401912 h 435171"/>
                  <a:gd name="connsiteX42" fmla="*/ 107221 w 278081"/>
                  <a:gd name="connsiteY42" fmla="*/ 401358 h 435171"/>
                  <a:gd name="connsiteX43" fmla="*/ 246037 w 278081"/>
                  <a:gd name="connsiteY43" fmla="*/ 249154 h 435171"/>
                  <a:gd name="connsiteX44" fmla="*/ 245095 w 278081"/>
                  <a:gd name="connsiteY44" fmla="*/ 250917 h 435171"/>
                  <a:gd name="connsiteX45" fmla="*/ 243644 w 278081"/>
                  <a:gd name="connsiteY45" fmla="*/ 253268 h 435171"/>
                  <a:gd name="connsiteX46" fmla="*/ 243145 w 278081"/>
                  <a:gd name="connsiteY46" fmla="*/ 254099 h 435171"/>
                  <a:gd name="connsiteX47" fmla="*/ 238182 w 278081"/>
                  <a:gd name="connsiteY47" fmla="*/ 259188 h 435171"/>
                  <a:gd name="connsiteX48" fmla="*/ 237639 w 278081"/>
                  <a:gd name="connsiteY48" fmla="*/ 259620 h 435171"/>
                  <a:gd name="connsiteX49" fmla="*/ 235445 w 278081"/>
                  <a:gd name="connsiteY49" fmla="*/ 261051 h 435171"/>
                  <a:gd name="connsiteX50" fmla="*/ 232964 w 278081"/>
                  <a:gd name="connsiteY50" fmla="*/ 262492 h 435171"/>
                  <a:gd name="connsiteX51" fmla="*/ 230593 w 278081"/>
                  <a:gd name="connsiteY51" fmla="*/ 263645 h 435171"/>
                  <a:gd name="connsiteX52" fmla="*/ 225929 w 278081"/>
                  <a:gd name="connsiteY52" fmla="*/ 265064 h 435171"/>
                  <a:gd name="connsiteX53" fmla="*/ 224322 w 278081"/>
                  <a:gd name="connsiteY53" fmla="*/ 265419 h 435171"/>
                  <a:gd name="connsiteX54" fmla="*/ 221663 w 278081"/>
                  <a:gd name="connsiteY54" fmla="*/ 265774 h 435171"/>
                  <a:gd name="connsiteX55" fmla="*/ 205201 w 278081"/>
                  <a:gd name="connsiteY55" fmla="*/ 265774 h 435171"/>
                  <a:gd name="connsiteX56" fmla="*/ 189701 w 278081"/>
                  <a:gd name="connsiteY56" fmla="*/ 281285 h 435171"/>
                  <a:gd name="connsiteX57" fmla="*/ 181625 w 278081"/>
                  <a:gd name="connsiteY57" fmla="*/ 343040 h 435171"/>
                  <a:gd name="connsiteX58" fmla="*/ 176662 w 278081"/>
                  <a:gd name="connsiteY58" fmla="*/ 381024 h 435171"/>
                  <a:gd name="connsiteX59" fmla="*/ 175421 w 278081"/>
                  <a:gd name="connsiteY59" fmla="*/ 390670 h 435171"/>
                  <a:gd name="connsiteX60" fmla="*/ 175222 w 278081"/>
                  <a:gd name="connsiteY60" fmla="*/ 393020 h 435171"/>
                  <a:gd name="connsiteX61" fmla="*/ 175199 w 278081"/>
                  <a:gd name="connsiteY61" fmla="*/ 393630 h 435171"/>
                  <a:gd name="connsiteX62" fmla="*/ 174878 w 278081"/>
                  <a:gd name="connsiteY62" fmla="*/ 394351 h 435171"/>
                  <a:gd name="connsiteX63" fmla="*/ 174125 w 278081"/>
                  <a:gd name="connsiteY63" fmla="*/ 396635 h 435171"/>
                  <a:gd name="connsiteX64" fmla="*/ 173349 w 278081"/>
                  <a:gd name="connsiteY64" fmla="*/ 398076 h 435171"/>
                  <a:gd name="connsiteX65" fmla="*/ 172707 w 278081"/>
                  <a:gd name="connsiteY65" fmla="*/ 399063 h 435171"/>
                  <a:gd name="connsiteX66" fmla="*/ 171699 w 278081"/>
                  <a:gd name="connsiteY66" fmla="*/ 400149 h 435171"/>
                  <a:gd name="connsiteX67" fmla="*/ 169716 w 278081"/>
                  <a:gd name="connsiteY67" fmla="*/ 401879 h 435171"/>
                  <a:gd name="connsiteX68" fmla="*/ 168475 w 278081"/>
                  <a:gd name="connsiteY68" fmla="*/ 402500 h 435171"/>
                  <a:gd name="connsiteX69" fmla="*/ 168087 w 278081"/>
                  <a:gd name="connsiteY69" fmla="*/ 402755 h 435171"/>
                  <a:gd name="connsiteX70" fmla="*/ 167854 w 278081"/>
                  <a:gd name="connsiteY70" fmla="*/ 402833 h 435171"/>
                  <a:gd name="connsiteX71" fmla="*/ 164542 w 278081"/>
                  <a:gd name="connsiteY71" fmla="*/ 403742 h 435171"/>
                  <a:gd name="connsiteX72" fmla="*/ 161318 w 278081"/>
                  <a:gd name="connsiteY72" fmla="*/ 403742 h 435171"/>
                  <a:gd name="connsiteX73" fmla="*/ 114799 w 278081"/>
                  <a:gd name="connsiteY73" fmla="*/ 403742 h 435171"/>
                  <a:gd name="connsiteX74" fmla="*/ 112062 w 278081"/>
                  <a:gd name="connsiteY74" fmla="*/ 403476 h 435171"/>
                  <a:gd name="connsiteX75" fmla="*/ 110367 w 278081"/>
                  <a:gd name="connsiteY75" fmla="*/ 402999 h 435171"/>
                  <a:gd name="connsiteX76" fmla="*/ 109636 w 278081"/>
                  <a:gd name="connsiteY76" fmla="*/ 402855 h 435171"/>
                  <a:gd name="connsiteX77" fmla="*/ 109126 w 278081"/>
                  <a:gd name="connsiteY77" fmla="*/ 402500 h 435171"/>
                  <a:gd name="connsiteX78" fmla="*/ 106888 w 278081"/>
                  <a:gd name="connsiteY78" fmla="*/ 401070 h 435171"/>
                  <a:gd name="connsiteX79" fmla="*/ 105902 w 278081"/>
                  <a:gd name="connsiteY79" fmla="*/ 400149 h 435171"/>
                  <a:gd name="connsiteX80" fmla="*/ 104639 w 278081"/>
                  <a:gd name="connsiteY80" fmla="*/ 398675 h 435171"/>
                  <a:gd name="connsiteX81" fmla="*/ 103332 w 278081"/>
                  <a:gd name="connsiteY81" fmla="*/ 396335 h 435171"/>
                  <a:gd name="connsiteX82" fmla="*/ 103243 w 278081"/>
                  <a:gd name="connsiteY82" fmla="*/ 396191 h 435171"/>
                  <a:gd name="connsiteX83" fmla="*/ 103122 w 278081"/>
                  <a:gd name="connsiteY83" fmla="*/ 395582 h 435171"/>
                  <a:gd name="connsiteX84" fmla="*/ 102446 w 278081"/>
                  <a:gd name="connsiteY84" fmla="*/ 393187 h 435171"/>
                  <a:gd name="connsiteX85" fmla="*/ 101715 w 278081"/>
                  <a:gd name="connsiteY85" fmla="*/ 386801 h 435171"/>
                  <a:gd name="connsiteX86" fmla="*/ 97372 w 278081"/>
                  <a:gd name="connsiteY86" fmla="*/ 353406 h 435171"/>
                  <a:gd name="connsiteX87" fmla="*/ 87933 w 278081"/>
                  <a:gd name="connsiteY87" fmla="*/ 281185 h 435171"/>
                  <a:gd name="connsiteX88" fmla="*/ 72423 w 278081"/>
                  <a:gd name="connsiteY88" fmla="*/ 265663 h 435171"/>
                  <a:gd name="connsiteX89" fmla="*/ 56713 w 278081"/>
                  <a:gd name="connsiteY89" fmla="*/ 265663 h 435171"/>
                  <a:gd name="connsiteX90" fmla="*/ 53666 w 278081"/>
                  <a:gd name="connsiteY90" fmla="*/ 265441 h 435171"/>
                  <a:gd name="connsiteX91" fmla="*/ 46787 w 278081"/>
                  <a:gd name="connsiteY91" fmla="*/ 263601 h 435171"/>
                  <a:gd name="connsiteX92" fmla="*/ 46377 w 278081"/>
                  <a:gd name="connsiteY92" fmla="*/ 263434 h 435171"/>
                  <a:gd name="connsiteX93" fmla="*/ 44837 w 278081"/>
                  <a:gd name="connsiteY93" fmla="*/ 262692 h 435171"/>
                  <a:gd name="connsiteX94" fmla="*/ 40704 w 278081"/>
                  <a:gd name="connsiteY94" fmla="*/ 260319 h 435171"/>
                  <a:gd name="connsiteX95" fmla="*/ 32429 w 278081"/>
                  <a:gd name="connsiteY95" fmla="*/ 251338 h 435171"/>
                  <a:gd name="connsiteX96" fmla="*/ 31620 w 278081"/>
                  <a:gd name="connsiteY96" fmla="*/ 249542 h 435171"/>
                  <a:gd name="connsiteX97" fmla="*/ 30656 w 278081"/>
                  <a:gd name="connsiteY97" fmla="*/ 246371 h 435171"/>
                  <a:gd name="connsiteX98" fmla="*/ 30512 w 278081"/>
                  <a:gd name="connsiteY98" fmla="*/ 245595 h 435171"/>
                  <a:gd name="connsiteX99" fmla="*/ 30457 w 278081"/>
                  <a:gd name="connsiteY99" fmla="*/ 244420 h 435171"/>
                  <a:gd name="connsiteX100" fmla="*/ 30667 w 278081"/>
                  <a:gd name="connsiteY100" fmla="*/ 241271 h 435171"/>
                  <a:gd name="connsiteX101" fmla="*/ 30955 w 278081"/>
                  <a:gd name="connsiteY101" fmla="*/ 239786 h 435171"/>
                  <a:gd name="connsiteX102" fmla="*/ 33016 w 278081"/>
                  <a:gd name="connsiteY102" fmla="*/ 231016 h 435171"/>
                  <a:gd name="connsiteX103" fmla="*/ 53899 w 278081"/>
                  <a:gd name="connsiteY103" fmla="*/ 143605 h 435171"/>
                  <a:gd name="connsiteX104" fmla="*/ 72711 w 278081"/>
                  <a:gd name="connsiteY104" fmla="*/ 64964 h 435171"/>
                  <a:gd name="connsiteX105" fmla="*/ 74860 w 278081"/>
                  <a:gd name="connsiteY105" fmla="*/ 56350 h 435171"/>
                  <a:gd name="connsiteX106" fmla="*/ 76189 w 278081"/>
                  <a:gd name="connsiteY106" fmla="*/ 52225 h 435171"/>
                  <a:gd name="connsiteX107" fmla="*/ 76932 w 278081"/>
                  <a:gd name="connsiteY107" fmla="*/ 50152 h 435171"/>
                  <a:gd name="connsiteX108" fmla="*/ 76721 w 278081"/>
                  <a:gd name="connsiteY108" fmla="*/ 50573 h 435171"/>
                  <a:gd name="connsiteX109" fmla="*/ 81274 w 278081"/>
                  <a:gd name="connsiteY109" fmla="*/ 41959 h 435171"/>
                  <a:gd name="connsiteX110" fmla="*/ 82770 w 278081"/>
                  <a:gd name="connsiteY110" fmla="*/ 39874 h 435171"/>
                  <a:gd name="connsiteX111" fmla="*/ 84576 w 278081"/>
                  <a:gd name="connsiteY111" fmla="*/ 37823 h 435171"/>
                  <a:gd name="connsiteX112" fmla="*/ 87301 w 278081"/>
                  <a:gd name="connsiteY112" fmla="*/ 35218 h 435171"/>
                  <a:gd name="connsiteX113" fmla="*/ 87301 w 278081"/>
                  <a:gd name="connsiteY113" fmla="*/ 35218 h 435171"/>
                  <a:gd name="connsiteX114" fmla="*/ 89451 w 278081"/>
                  <a:gd name="connsiteY114" fmla="*/ 33887 h 435171"/>
                  <a:gd name="connsiteX115" fmla="*/ 91400 w 278081"/>
                  <a:gd name="connsiteY115" fmla="*/ 32812 h 435171"/>
                  <a:gd name="connsiteX116" fmla="*/ 93960 w 278081"/>
                  <a:gd name="connsiteY116" fmla="*/ 31914 h 435171"/>
                  <a:gd name="connsiteX117" fmla="*/ 96862 w 278081"/>
                  <a:gd name="connsiteY117" fmla="*/ 31204 h 435171"/>
                  <a:gd name="connsiteX118" fmla="*/ 97272 w 278081"/>
                  <a:gd name="connsiteY118" fmla="*/ 31171 h 435171"/>
                  <a:gd name="connsiteX119" fmla="*/ 100175 w 278081"/>
                  <a:gd name="connsiteY119" fmla="*/ 31082 h 435171"/>
                  <a:gd name="connsiteX120" fmla="*/ 177094 w 278081"/>
                  <a:gd name="connsiteY120" fmla="*/ 31082 h 435171"/>
                  <a:gd name="connsiteX121" fmla="*/ 179243 w 278081"/>
                  <a:gd name="connsiteY121" fmla="*/ 31171 h 435171"/>
                  <a:gd name="connsiteX122" fmla="*/ 181082 w 278081"/>
                  <a:gd name="connsiteY122" fmla="*/ 31237 h 435171"/>
                  <a:gd name="connsiteX123" fmla="*/ 181104 w 278081"/>
                  <a:gd name="connsiteY123" fmla="*/ 31237 h 435171"/>
                  <a:gd name="connsiteX124" fmla="*/ 184827 w 278081"/>
                  <a:gd name="connsiteY124" fmla="*/ 32146 h 435171"/>
                  <a:gd name="connsiteX125" fmla="*/ 186212 w 278081"/>
                  <a:gd name="connsiteY125" fmla="*/ 32590 h 435171"/>
                  <a:gd name="connsiteX126" fmla="*/ 186278 w 278081"/>
                  <a:gd name="connsiteY126" fmla="*/ 32645 h 435171"/>
                  <a:gd name="connsiteX127" fmla="*/ 189502 w 278081"/>
                  <a:gd name="connsiteY127" fmla="*/ 34397 h 435171"/>
                  <a:gd name="connsiteX128" fmla="*/ 190732 w 278081"/>
                  <a:gd name="connsiteY128" fmla="*/ 35218 h 435171"/>
                  <a:gd name="connsiteX129" fmla="*/ 190732 w 278081"/>
                  <a:gd name="connsiteY129" fmla="*/ 35218 h 435171"/>
                  <a:gd name="connsiteX130" fmla="*/ 193413 w 278081"/>
                  <a:gd name="connsiteY130" fmla="*/ 37790 h 435171"/>
                  <a:gd name="connsiteX131" fmla="*/ 195507 w 278081"/>
                  <a:gd name="connsiteY131" fmla="*/ 40251 h 435171"/>
                  <a:gd name="connsiteX132" fmla="*/ 196803 w 278081"/>
                  <a:gd name="connsiteY132" fmla="*/ 42214 h 435171"/>
                  <a:gd name="connsiteX133" fmla="*/ 199085 w 278081"/>
                  <a:gd name="connsiteY133" fmla="*/ 46282 h 435171"/>
                  <a:gd name="connsiteX134" fmla="*/ 200813 w 278081"/>
                  <a:gd name="connsiteY134" fmla="*/ 50008 h 435171"/>
                  <a:gd name="connsiteX135" fmla="*/ 201556 w 278081"/>
                  <a:gd name="connsiteY135" fmla="*/ 52159 h 435171"/>
                  <a:gd name="connsiteX136" fmla="*/ 204325 w 278081"/>
                  <a:gd name="connsiteY136" fmla="*/ 61383 h 435171"/>
                  <a:gd name="connsiteX137" fmla="*/ 224666 w 278081"/>
                  <a:gd name="connsiteY137" fmla="*/ 146554 h 435171"/>
                  <a:gd name="connsiteX138" fmla="*/ 247089 w 278081"/>
                  <a:gd name="connsiteY138" fmla="*/ 240174 h 435171"/>
                  <a:gd name="connsiteX139" fmla="*/ 247178 w 278081"/>
                  <a:gd name="connsiteY139" fmla="*/ 240806 h 435171"/>
                  <a:gd name="connsiteX140" fmla="*/ 247178 w 278081"/>
                  <a:gd name="connsiteY140" fmla="*/ 240883 h 435171"/>
                  <a:gd name="connsiteX141" fmla="*/ 247178 w 278081"/>
                  <a:gd name="connsiteY141" fmla="*/ 244398 h 435171"/>
                  <a:gd name="connsiteX142" fmla="*/ 247200 w 278081"/>
                  <a:gd name="connsiteY142" fmla="*/ 244586 h 435171"/>
                  <a:gd name="connsiteX143" fmla="*/ 246424 w 278081"/>
                  <a:gd name="connsiteY143" fmla="*/ 247702 h 435171"/>
                  <a:gd name="connsiteX144" fmla="*/ 245959 w 278081"/>
                  <a:gd name="connsiteY144" fmla="*/ 249121 h 435171"/>
                  <a:gd name="connsiteX145" fmla="*/ 245593 w 278081"/>
                  <a:gd name="connsiteY145" fmla="*/ 250296 h 435171"/>
                  <a:gd name="connsiteX146" fmla="*/ 245992 w 278081"/>
                  <a:gd name="connsiteY146" fmla="*/ 249298 h 435171"/>
                  <a:gd name="connsiteX147" fmla="*/ 245593 w 278081"/>
                  <a:gd name="connsiteY147" fmla="*/ 250296 h 43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278081" h="435171">
                    <a:moveTo>
                      <a:pt x="242569" y="88070"/>
                    </a:moveTo>
                    <a:cubicBezTo>
                      <a:pt x="239899" y="76983"/>
                      <a:pt x="237262" y="65862"/>
                      <a:pt x="234637" y="54731"/>
                    </a:cubicBezTo>
                    <a:cubicBezTo>
                      <a:pt x="234570" y="54199"/>
                      <a:pt x="234470" y="53666"/>
                      <a:pt x="234349" y="53145"/>
                    </a:cubicBezTo>
                    <a:cubicBezTo>
                      <a:pt x="231247" y="39408"/>
                      <a:pt x="225364" y="25749"/>
                      <a:pt x="215315" y="15604"/>
                    </a:cubicBezTo>
                    <a:cubicBezTo>
                      <a:pt x="205311" y="5460"/>
                      <a:pt x="191818" y="293"/>
                      <a:pt x="177681" y="94"/>
                    </a:cubicBezTo>
                    <a:cubicBezTo>
                      <a:pt x="164664" y="-117"/>
                      <a:pt x="151724" y="94"/>
                      <a:pt x="138684" y="94"/>
                    </a:cubicBezTo>
                    <a:cubicBezTo>
                      <a:pt x="125645" y="94"/>
                      <a:pt x="113369" y="-117"/>
                      <a:pt x="100718" y="94"/>
                    </a:cubicBezTo>
                    <a:cubicBezTo>
                      <a:pt x="70041" y="504"/>
                      <a:pt x="50886" y="25417"/>
                      <a:pt x="44061" y="53267"/>
                    </a:cubicBezTo>
                    <a:cubicBezTo>
                      <a:pt x="38356" y="76362"/>
                      <a:pt x="32982" y="99412"/>
                      <a:pt x="27510" y="122506"/>
                    </a:cubicBezTo>
                    <a:cubicBezTo>
                      <a:pt x="19743" y="154870"/>
                      <a:pt x="11999" y="187277"/>
                      <a:pt x="4267" y="219685"/>
                    </a:cubicBezTo>
                    <a:cubicBezTo>
                      <a:pt x="1585" y="230938"/>
                      <a:pt x="-1439" y="241537"/>
                      <a:pt x="755" y="253290"/>
                    </a:cubicBezTo>
                    <a:cubicBezTo>
                      <a:pt x="3447" y="268113"/>
                      <a:pt x="14404" y="280686"/>
                      <a:pt x="27144" y="288181"/>
                    </a:cubicBezTo>
                    <a:cubicBezTo>
                      <a:pt x="37115" y="294090"/>
                      <a:pt x="48005" y="296408"/>
                      <a:pt x="59339" y="296740"/>
                    </a:cubicBezTo>
                    <a:cubicBezTo>
                      <a:pt x="61532" y="313659"/>
                      <a:pt x="63715" y="330611"/>
                      <a:pt x="65930" y="347486"/>
                    </a:cubicBezTo>
                    <a:cubicBezTo>
                      <a:pt x="67592" y="359992"/>
                      <a:pt x="69154" y="372398"/>
                      <a:pt x="70816" y="384949"/>
                    </a:cubicBezTo>
                    <a:cubicBezTo>
                      <a:pt x="71149" y="387100"/>
                      <a:pt x="71437" y="389295"/>
                      <a:pt x="71636" y="391479"/>
                    </a:cubicBezTo>
                    <a:cubicBezTo>
                      <a:pt x="72877" y="404518"/>
                      <a:pt x="76810" y="416237"/>
                      <a:pt x="87346" y="424674"/>
                    </a:cubicBezTo>
                    <a:cubicBezTo>
                      <a:pt x="95710" y="431371"/>
                      <a:pt x="105459" y="434686"/>
                      <a:pt x="116217" y="434686"/>
                    </a:cubicBezTo>
                    <a:lnTo>
                      <a:pt x="133588" y="434686"/>
                    </a:lnTo>
                    <a:cubicBezTo>
                      <a:pt x="146406" y="434686"/>
                      <a:pt x="160553" y="436349"/>
                      <a:pt x="173161" y="433522"/>
                    </a:cubicBezTo>
                    <a:cubicBezTo>
                      <a:pt x="185780" y="430705"/>
                      <a:pt x="197069" y="421603"/>
                      <a:pt x="202431" y="409939"/>
                    </a:cubicBezTo>
                    <a:cubicBezTo>
                      <a:pt x="205544" y="403243"/>
                      <a:pt x="206164" y="396491"/>
                      <a:pt x="206984" y="389251"/>
                    </a:cubicBezTo>
                    <a:cubicBezTo>
                      <a:pt x="208225" y="378818"/>
                      <a:pt x="209676" y="368418"/>
                      <a:pt x="211028" y="358118"/>
                    </a:cubicBezTo>
                    <a:cubicBezTo>
                      <a:pt x="213676" y="337640"/>
                      <a:pt x="216324" y="317140"/>
                      <a:pt x="219005" y="296651"/>
                    </a:cubicBezTo>
                    <a:cubicBezTo>
                      <a:pt x="226106" y="296463"/>
                      <a:pt x="233141" y="295709"/>
                      <a:pt x="239855" y="293026"/>
                    </a:cubicBezTo>
                    <a:cubicBezTo>
                      <a:pt x="257425" y="286318"/>
                      <a:pt x="273556" y="271583"/>
                      <a:pt x="277278" y="252458"/>
                    </a:cubicBezTo>
                    <a:cubicBezTo>
                      <a:pt x="279971" y="238599"/>
                      <a:pt x="275295" y="224929"/>
                      <a:pt x="272116" y="211491"/>
                    </a:cubicBezTo>
                    <a:cubicBezTo>
                      <a:pt x="262278" y="170303"/>
                      <a:pt x="252473" y="129203"/>
                      <a:pt x="242536" y="88070"/>
                    </a:cubicBezTo>
                    <a:close/>
                    <a:moveTo>
                      <a:pt x="190765" y="35229"/>
                    </a:moveTo>
                    <a:cubicBezTo>
                      <a:pt x="190001" y="34708"/>
                      <a:pt x="189735" y="34308"/>
                      <a:pt x="190765" y="35229"/>
                    </a:cubicBezTo>
                    <a:lnTo>
                      <a:pt x="190765" y="35229"/>
                    </a:lnTo>
                    <a:close/>
                    <a:moveTo>
                      <a:pt x="187231" y="33033"/>
                    </a:moveTo>
                    <a:cubicBezTo>
                      <a:pt x="187231" y="33033"/>
                      <a:pt x="187153" y="33000"/>
                      <a:pt x="187098" y="32978"/>
                    </a:cubicBezTo>
                    <a:cubicBezTo>
                      <a:pt x="187142" y="33000"/>
                      <a:pt x="187187" y="33011"/>
                      <a:pt x="187231" y="33033"/>
                    </a:cubicBezTo>
                    <a:close/>
                    <a:moveTo>
                      <a:pt x="181038" y="31259"/>
                    </a:moveTo>
                    <a:cubicBezTo>
                      <a:pt x="180008" y="31160"/>
                      <a:pt x="179686" y="30938"/>
                      <a:pt x="181038" y="31259"/>
                    </a:cubicBezTo>
                    <a:lnTo>
                      <a:pt x="181038" y="31259"/>
                    </a:lnTo>
                    <a:close/>
                    <a:moveTo>
                      <a:pt x="46089" y="263324"/>
                    </a:moveTo>
                    <a:cubicBezTo>
                      <a:pt x="45512" y="263069"/>
                      <a:pt x="45069" y="262836"/>
                      <a:pt x="46089" y="263324"/>
                    </a:cubicBezTo>
                    <a:lnTo>
                      <a:pt x="46089" y="263324"/>
                    </a:lnTo>
                    <a:close/>
                    <a:moveTo>
                      <a:pt x="107221" y="401358"/>
                    </a:moveTo>
                    <a:cubicBezTo>
                      <a:pt x="107376" y="401491"/>
                      <a:pt x="107608" y="401668"/>
                      <a:pt x="107919" y="401912"/>
                    </a:cubicBezTo>
                    <a:cubicBezTo>
                      <a:pt x="107664" y="401746"/>
                      <a:pt x="107442" y="401558"/>
                      <a:pt x="107221" y="401358"/>
                    </a:cubicBezTo>
                    <a:close/>
                    <a:moveTo>
                      <a:pt x="246037" y="249154"/>
                    </a:moveTo>
                    <a:cubicBezTo>
                      <a:pt x="246147" y="248766"/>
                      <a:pt x="245316" y="250518"/>
                      <a:pt x="245095" y="250917"/>
                    </a:cubicBezTo>
                    <a:cubicBezTo>
                      <a:pt x="244674" y="251738"/>
                      <a:pt x="244186" y="252491"/>
                      <a:pt x="243644" y="253268"/>
                    </a:cubicBezTo>
                    <a:cubicBezTo>
                      <a:pt x="243023" y="254177"/>
                      <a:pt x="241660" y="255640"/>
                      <a:pt x="243145" y="254099"/>
                    </a:cubicBezTo>
                    <a:cubicBezTo>
                      <a:pt x="241572" y="255829"/>
                      <a:pt x="239921" y="257492"/>
                      <a:pt x="238182" y="259188"/>
                    </a:cubicBezTo>
                    <a:cubicBezTo>
                      <a:pt x="238149" y="259210"/>
                      <a:pt x="237905" y="259410"/>
                      <a:pt x="237639" y="259620"/>
                    </a:cubicBezTo>
                    <a:cubicBezTo>
                      <a:pt x="237129" y="259942"/>
                      <a:pt x="235667" y="260918"/>
                      <a:pt x="235445" y="261051"/>
                    </a:cubicBezTo>
                    <a:cubicBezTo>
                      <a:pt x="234626" y="261550"/>
                      <a:pt x="233784" y="262093"/>
                      <a:pt x="232964" y="262492"/>
                    </a:cubicBezTo>
                    <a:cubicBezTo>
                      <a:pt x="232831" y="262547"/>
                      <a:pt x="231114" y="263368"/>
                      <a:pt x="230593" y="263645"/>
                    </a:cubicBezTo>
                    <a:cubicBezTo>
                      <a:pt x="229075" y="264233"/>
                      <a:pt x="227480" y="264709"/>
                      <a:pt x="225929" y="265064"/>
                    </a:cubicBezTo>
                    <a:cubicBezTo>
                      <a:pt x="225408" y="265175"/>
                      <a:pt x="224865" y="265297"/>
                      <a:pt x="224322" y="265419"/>
                    </a:cubicBezTo>
                    <a:cubicBezTo>
                      <a:pt x="224289" y="265375"/>
                      <a:pt x="222051" y="265707"/>
                      <a:pt x="221663" y="265774"/>
                    </a:cubicBezTo>
                    <a:lnTo>
                      <a:pt x="205201" y="265774"/>
                    </a:lnTo>
                    <a:cubicBezTo>
                      <a:pt x="196027" y="265774"/>
                      <a:pt x="190732" y="272892"/>
                      <a:pt x="189701" y="281285"/>
                    </a:cubicBezTo>
                    <a:cubicBezTo>
                      <a:pt x="187009" y="301862"/>
                      <a:pt x="184328" y="322473"/>
                      <a:pt x="181625" y="343040"/>
                    </a:cubicBezTo>
                    <a:cubicBezTo>
                      <a:pt x="179963" y="355668"/>
                      <a:pt x="178324" y="368285"/>
                      <a:pt x="176662" y="381024"/>
                    </a:cubicBezTo>
                    <a:cubicBezTo>
                      <a:pt x="176241" y="384251"/>
                      <a:pt x="175753" y="387444"/>
                      <a:pt x="175421" y="390670"/>
                    </a:cubicBezTo>
                    <a:cubicBezTo>
                      <a:pt x="175332" y="391490"/>
                      <a:pt x="175332" y="392244"/>
                      <a:pt x="175222" y="393020"/>
                    </a:cubicBezTo>
                    <a:cubicBezTo>
                      <a:pt x="175211" y="393264"/>
                      <a:pt x="175199" y="393453"/>
                      <a:pt x="175199" y="393630"/>
                    </a:cubicBezTo>
                    <a:cubicBezTo>
                      <a:pt x="175111" y="393808"/>
                      <a:pt x="175011" y="394029"/>
                      <a:pt x="174878" y="394351"/>
                    </a:cubicBezTo>
                    <a:cubicBezTo>
                      <a:pt x="174878" y="394295"/>
                      <a:pt x="174313" y="395936"/>
                      <a:pt x="174125" y="396635"/>
                    </a:cubicBezTo>
                    <a:cubicBezTo>
                      <a:pt x="173770" y="397322"/>
                      <a:pt x="173349" y="398132"/>
                      <a:pt x="173349" y="398076"/>
                    </a:cubicBezTo>
                    <a:cubicBezTo>
                      <a:pt x="173006" y="398564"/>
                      <a:pt x="172806" y="398886"/>
                      <a:pt x="172707" y="399063"/>
                    </a:cubicBezTo>
                    <a:cubicBezTo>
                      <a:pt x="172374" y="399429"/>
                      <a:pt x="172020" y="399773"/>
                      <a:pt x="171699" y="400149"/>
                    </a:cubicBezTo>
                    <a:cubicBezTo>
                      <a:pt x="171078" y="400770"/>
                      <a:pt x="170458" y="401391"/>
                      <a:pt x="169716" y="401879"/>
                    </a:cubicBezTo>
                    <a:cubicBezTo>
                      <a:pt x="172397" y="399728"/>
                      <a:pt x="168807" y="402212"/>
                      <a:pt x="168475" y="402500"/>
                    </a:cubicBezTo>
                    <a:cubicBezTo>
                      <a:pt x="168320" y="402600"/>
                      <a:pt x="168209" y="402677"/>
                      <a:pt x="168087" y="402755"/>
                    </a:cubicBezTo>
                    <a:cubicBezTo>
                      <a:pt x="168020" y="402777"/>
                      <a:pt x="167954" y="402799"/>
                      <a:pt x="167854" y="402833"/>
                    </a:cubicBezTo>
                    <a:cubicBezTo>
                      <a:pt x="166691" y="403165"/>
                      <a:pt x="165705" y="403453"/>
                      <a:pt x="164542" y="403742"/>
                    </a:cubicBezTo>
                    <a:cubicBezTo>
                      <a:pt x="167511" y="402999"/>
                      <a:pt x="162681" y="403742"/>
                      <a:pt x="161318" y="403742"/>
                    </a:cubicBezTo>
                    <a:lnTo>
                      <a:pt x="114799" y="403742"/>
                    </a:lnTo>
                    <a:cubicBezTo>
                      <a:pt x="114023" y="403742"/>
                      <a:pt x="111010" y="403143"/>
                      <a:pt x="112062" y="403476"/>
                    </a:cubicBezTo>
                    <a:cubicBezTo>
                      <a:pt x="111519" y="403320"/>
                      <a:pt x="110954" y="403154"/>
                      <a:pt x="110367" y="402999"/>
                    </a:cubicBezTo>
                    <a:cubicBezTo>
                      <a:pt x="110057" y="402932"/>
                      <a:pt x="109824" y="402888"/>
                      <a:pt x="109636" y="402855"/>
                    </a:cubicBezTo>
                    <a:cubicBezTo>
                      <a:pt x="109503" y="402755"/>
                      <a:pt x="109337" y="402644"/>
                      <a:pt x="109126" y="402500"/>
                    </a:cubicBezTo>
                    <a:cubicBezTo>
                      <a:pt x="108827" y="402345"/>
                      <a:pt x="106888" y="401003"/>
                      <a:pt x="106888" y="401070"/>
                    </a:cubicBezTo>
                    <a:cubicBezTo>
                      <a:pt x="106556" y="400759"/>
                      <a:pt x="106235" y="400438"/>
                      <a:pt x="105902" y="400149"/>
                    </a:cubicBezTo>
                    <a:cubicBezTo>
                      <a:pt x="105515" y="399761"/>
                      <a:pt x="103576" y="396956"/>
                      <a:pt x="104639" y="398675"/>
                    </a:cubicBezTo>
                    <a:cubicBezTo>
                      <a:pt x="104163" y="397932"/>
                      <a:pt x="103731" y="397167"/>
                      <a:pt x="103332" y="396335"/>
                    </a:cubicBezTo>
                    <a:cubicBezTo>
                      <a:pt x="103299" y="396280"/>
                      <a:pt x="103277" y="396247"/>
                      <a:pt x="103243" y="396191"/>
                    </a:cubicBezTo>
                    <a:cubicBezTo>
                      <a:pt x="103210" y="396014"/>
                      <a:pt x="103177" y="395826"/>
                      <a:pt x="103122" y="395582"/>
                    </a:cubicBezTo>
                    <a:cubicBezTo>
                      <a:pt x="102834" y="394850"/>
                      <a:pt x="102656" y="394041"/>
                      <a:pt x="102446" y="393187"/>
                    </a:cubicBezTo>
                    <a:cubicBezTo>
                      <a:pt x="102413" y="391014"/>
                      <a:pt x="102025" y="388852"/>
                      <a:pt x="101715" y="386801"/>
                    </a:cubicBezTo>
                    <a:cubicBezTo>
                      <a:pt x="100263" y="375625"/>
                      <a:pt x="98812" y="364527"/>
                      <a:pt x="97372" y="353406"/>
                    </a:cubicBezTo>
                    <a:cubicBezTo>
                      <a:pt x="94259" y="329325"/>
                      <a:pt x="91157" y="305322"/>
                      <a:pt x="87933" y="281185"/>
                    </a:cubicBezTo>
                    <a:cubicBezTo>
                      <a:pt x="86891" y="272903"/>
                      <a:pt x="81729" y="265663"/>
                      <a:pt x="72423" y="265663"/>
                    </a:cubicBezTo>
                    <a:lnTo>
                      <a:pt x="56713" y="265663"/>
                    </a:lnTo>
                    <a:cubicBezTo>
                      <a:pt x="55937" y="265663"/>
                      <a:pt x="53988" y="265441"/>
                      <a:pt x="53666" y="265441"/>
                    </a:cubicBezTo>
                    <a:cubicBezTo>
                      <a:pt x="51340" y="264953"/>
                      <a:pt x="49013" y="264310"/>
                      <a:pt x="46787" y="263601"/>
                    </a:cubicBezTo>
                    <a:cubicBezTo>
                      <a:pt x="46687" y="263567"/>
                      <a:pt x="46532" y="263501"/>
                      <a:pt x="46377" y="263434"/>
                    </a:cubicBezTo>
                    <a:cubicBezTo>
                      <a:pt x="45867" y="263168"/>
                      <a:pt x="45357" y="262924"/>
                      <a:pt x="44837" y="262692"/>
                    </a:cubicBezTo>
                    <a:cubicBezTo>
                      <a:pt x="43396" y="261949"/>
                      <a:pt x="42023" y="261117"/>
                      <a:pt x="40704" y="260319"/>
                    </a:cubicBezTo>
                    <a:cubicBezTo>
                      <a:pt x="37602" y="258334"/>
                      <a:pt x="34500" y="255152"/>
                      <a:pt x="32429" y="251338"/>
                    </a:cubicBezTo>
                    <a:cubicBezTo>
                      <a:pt x="32140" y="250851"/>
                      <a:pt x="31808" y="250030"/>
                      <a:pt x="31620" y="249542"/>
                    </a:cubicBezTo>
                    <a:cubicBezTo>
                      <a:pt x="31299" y="248489"/>
                      <a:pt x="31010" y="247414"/>
                      <a:pt x="30656" y="246371"/>
                    </a:cubicBezTo>
                    <a:cubicBezTo>
                      <a:pt x="30623" y="246249"/>
                      <a:pt x="30567" y="245906"/>
                      <a:pt x="30512" y="245595"/>
                    </a:cubicBezTo>
                    <a:cubicBezTo>
                      <a:pt x="30490" y="245119"/>
                      <a:pt x="30457" y="244609"/>
                      <a:pt x="30457" y="244420"/>
                    </a:cubicBezTo>
                    <a:cubicBezTo>
                      <a:pt x="30457" y="243644"/>
                      <a:pt x="30734" y="241271"/>
                      <a:pt x="30667" y="241271"/>
                    </a:cubicBezTo>
                    <a:cubicBezTo>
                      <a:pt x="30767" y="240772"/>
                      <a:pt x="30855" y="240274"/>
                      <a:pt x="30955" y="239786"/>
                    </a:cubicBezTo>
                    <a:cubicBezTo>
                      <a:pt x="31697" y="236881"/>
                      <a:pt x="32395" y="233987"/>
                      <a:pt x="33016" y="231016"/>
                    </a:cubicBezTo>
                    <a:cubicBezTo>
                      <a:pt x="39962" y="201834"/>
                      <a:pt x="46997" y="172742"/>
                      <a:pt x="53899" y="143605"/>
                    </a:cubicBezTo>
                    <a:cubicBezTo>
                      <a:pt x="60192" y="117451"/>
                      <a:pt x="66385" y="91252"/>
                      <a:pt x="72711" y="64964"/>
                    </a:cubicBezTo>
                    <a:cubicBezTo>
                      <a:pt x="73453" y="62082"/>
                      <a:pt x="74040" y="59177"/>
                      <a:pt x="74860" y="56350"/>
                    </a:cubicBezTo>
                    <a:cubicBezTo>
                      <a:pt x="75281" y="54908"/>
                      <a:pt x="75691" y="53533"/>
                      <a:pt x="76189" y="52225"/>
                    </a:cubicBezTo>
                    <a:cubicBezTo>
                      <a:pt x="76389" y="51482"/>
                      <a:pt x="76688" y="50895"/>
                      <a:pt x="76932" y="50152"/>
                    </a:cubicBezTo>
                    <a:cubicBezTo>
                      <a:pt x="76843" y="50351"/>
                      <a:pt x="76023" y="52225"/>
                      <a:pt x="76721" y="50573"/>
                    </a:cubicBezTo>
                    <a:cubicBezTo>
                      <a:pt x="78051" y="47580"/>
                      <a:pt x="79546" y="44775"/>
                      <a:pt x="81274" y="41959"/>
                    </a:cubicBezTo>
                    <a:cubicBezTo>
                      <a:pt x="81474" y="41659"/>
                      <a:pt x="82316" y="40517"/>
                      <a:pt x="82770" y="39874"/>
                    </a:cubicBezTo>
                    <a:cubicBezTo>
                      <a:pt x="83169" y="39442"/>
                      <a:pt x="84299" y="38111"/>
                      <a:pt x="84576" y="37823"/>
                    </a:cubicBezTo>
                    <a:cubicBezTo>
                      <a:pt x="85451" y="36947"/>
                      <a:pt x="86382" y="36138"/>
                      <a:pt x="87301" y="35218"/>
                    </a:cubicBezTo>
                    <a:cubicBezTo>
                      <a:pt x="87301" y="35218"/>
                      <a:pt x="87301" y="35218"/>
                      <a:pt x="87301" y="35218"/>
                    </a:cubicBezTo>
                    <a:cubicBezTo>
                      <a:pt x="88044" y="34796"/>
                      <a:pt x="88753" y="34308"/>
                      <a:pt x="89451" y="33887"/>
                    </a:cubicBezTo>
                    <a:cubicBezTo>
                      <a:pt x="89705" y="33710"/>
                      <a:pt x="90725" y="33178"/>
                      <a:pt x="91400" y="32812"/>
                    </a:cubicBezTo>
                    <a:cubicBezTo>
                      <a:pt x="91976" y="32623"/>
                      <a:pt x="93627" y="31980"/>
                      <a:pt x="93960" y="31914"/>
                    </a:cubicBezTo>
                    <a:cubicBezTo>
                      <a:pt x="94414" y="31758"/>
                      <a:pt x="96408" y="31359"/>
                      <a:pt x="96862" y="31204"/>
                    </a:cubicBezTo>
                    <a:cubicBezTo>
                      <a:pt x="97050" y="31182"/>
                      <a:pt x="97206" y="31171"/>
                      <a:pt x="97272" y="31171"/>
                    </a:cubicBezTo>
                    <a:cubicBezTo>
                      <a:pt x="98181" y="31171"/>
                      <a:pt x="99255" y="31082"/>
                      <a:pt x="100175" y="31082"/>
                    </a:cubicBezTo>
                    <a:lnTo>
                      <a:pt x="177094" y="31082"/>
                    </a:lnTo>
                    <a:cubicBezTo>
                      <a:pt x="177836" y="31082"/>
                      <a:pt x="178534" y="31082"/>
                      <a:pt x="179243" y="31171"/>
                    </a:cubicBezTo>
                    <a:cubicBezTo>
                      <a:pt x="179908" y="31171"/>
                      <a:pt x="180440" y="31226"/>
                      <a:pt x="181082" y="31237"/>
                    </a:cubicBezTo>
                    <a:cubicBezTo>
                      <a:pt x="181082" y="31237"/>
                      <a:pt x="181093" y="31237"/>
                      <a:pt x="181104" y="31237"/>
                    </a:cubicBezTo>
                    <a:cubicBezTo>
                      <a:pt x="182345" y="31570"/>
                      <a:pt x="183586" y="31736"/>
                      <a:pt x="184827" y="32146"/>
                    </a:cubicBezTo>
                    <a:cubicBezTo>
                      <a:pt x="185314" y="32268"/>
                      <a:pt x="185769" y="32424"/>
                      <a:pt x="186212" y="32590"/>
                    </a:cubicBezTo>
                    <a:cubicBezTo>
                      <a:pt x="186234" y="32612"/>
                      <a:pt x="186256" y="32623"/>
                      <a:pt x="186278" y="32645"/>
                    </a:cubicBezTo>
                    <a:cubicBezTo>
                      <a:pt x="187176" y="33388"/>
                      <a:pt x="188427" y="33887"/>
                      <a:pt x="189502" y="34397"/>
                    </a:cubicBezTo>
                    <a:cubicBezTo>
                      <a:pt x="189890" y="34663"/>
                      <a:pt x="190311" y="34951"/>
                      <a:pt x="190732" y="35218"/>
                    </a:cubicBezTo>
                    <a:cubicBezTo>
                      <a:pt x="190732" y="35218"/>
                      <a:pt x="190732" y="35218"/>
                      <a:pt x="190732" y="35218"/>
                    </a:cubicBezTo>
                    <a:cubicBezTo>
                      <a:pt x="191640" y="36038"/>
                      <a:pt x="192593" y="36881"/>
                      <a:pt x="193413" y="37790"/>
                    </a:cubicBezTo>
                    <a:cubicBezTo>
                      <a:pt x="193756" y="38133"/>
                      <a:pt x="195041" y="39741"/>
                      <a:pt x="195507" y="40251"/>
                    </a:cubicBezTo>
                    <a:cubicBezTo>
                      <a:pt x="195928" y="40894"/>
                      <a:pt x="196637" y="41936"/>
                      <a:pt x="196803" y="42214"/>
                    </a:cubicBezTo>
                    <a:cubicBezTo>
                      <a:pt x="197634" y="43544"/>
                      <a:pt x="198376" y="44908"/>
                      <a:pt x="199085" y="46282"/>
                    </a:cubicBezTo>
                    <a:cubicBezTo>
                      <a:pt x="199706" y="47524"/>
                      <a:pt x="200326" y="48766"/>
                      <a:pt x="200813" y="50008"/>
                    </a:cubicBezTo>
                    <a:cubicBezTo>
                      <a:pt x="199661" y="47436"/>
                      <a:pt x="201234" y="51338"/>
                      <a:pt x="201556" y="52159"/>
                    </a:cubicBezTo>
                    <a:cubicBezTo>
                      <a:pt x="202885" y="55296"/>
                      <a:pt x="203705" y="58290"/>
                      <a:pt x="204325" y="61383"/>
                    </a:cubicBezTo>
                    <a:cubicBezTo>
                      <a:pt x="211150" y="89733"/>
                      <a:pt x="217886" y="118171"/>
                      <a:pt x="224666" y="146554"/>
                    </a:cubicBezTo>
                    <a:cubicBezTo>
                      <a:pt x="232122" y="177798"/>
                      <a:pt x="239755" y="208975"/>
                      <a:pt x="247089" y="240174"/>
                    </a:cubicBezTo>
                    <a:cubicBezTo>
                      <a:pt x="247089" y="240384"/>
                      <a:pt x="247178" y="240595"/>
                      <a:pt x="247178" y="240806"/>
                    </a:cubicBezTo>
                    <a:cubicBezTo>
                      <a:pt x="247909" y="243910"/>
                      <a:pt x="247255" y="241537"/>
                      <a:pt x="247178" y="240883"/>
                    </a:cubicBezTo>
                    <a:cubicBezTo>
                      <a:pt x="247178" y="242047"/>
                      <a:pt x="247089" y="243234"/>
                      <a:pt x="247178" y="244398"/>
                    </a:cubicBezTo>
                    <a:cubicBezTo>
                      <a:pt x="247178" y="244475"/>
                      <a:pt x="247189" y="244531"/>
                      <a:pt x="247200" y="244586"/>
                    </a:cubicBezTo>
                    <a:cubicBezTo>
                      <a:pt x="246912" y="245584"/>
                      <a:pt x="246735" y="246737"/>
                      <a:pt x="246424" y="247702"/>
                    </a:cubicBezTo>
                    <a:cubicBezTo>
                      <a:pt x="246247" y="248168"/>
                      <a:pt x="246114" y="248644"/>
                      <a:pt x="245959" y="249121"/>
                    </a:cubicBezTo>
                    <a:close/>
                    <a:moveTo>
                      <a:pt x="245593" y="250296"/>
                    </a:moveTo>
                    <a:cubicBezTo>
                      <a:pt x="245804" y="249786"/>
                      <a:pt x="245926" y="249476"/>
                      <a:pt x="245992" y="249298"/>
                    </a:cubicBezTo>
                    <a:cubicBezTo>
                      <a:pt x="245881" y="249642"/>
                      <a:pt x="245760" y="249975"/>
                      <a:pt x="245593" y="250296"/>
                    </a:cubicBezTo>
                    <a:close/>
                  </a:path>
                </a:pathLst>
              </a:custGeom>
              <a:grpFill/>
              <a:ln w="1107" cap="flat">
                <a:noFill/>
                <a:prstDash val="solid"/>
                <a:miter/>
              </a:ln>
            </p:spPr>
            <p:txBody>
              <a:bodyPr rtlCol="0" anchor="ctr"/>
              <a:lstStyle/>
              <a:p>
                <a:endParaRPr lang="en-US"/>
              </a:p>
            </p:txBody>
          </p:sp>
        </p:grpSp>
        <p:grpSp>
          <p:nvGrpSpPr>
            <p:cNvPr id="107" name="Graphic 54">
              <a:extLst>
                <a:ext uri="{FF2B5EF4-FFF2-40B4-BE49-F238E27FC236}">
                  <a16:creationId xmlns:a16="http://schemas.microsoft.com/office/drawing/2014/main" id="{1D759242-F56A-CD66-731D-086CC5EBBEF3}"/>
                </a:ext>
              </a:extLst>
            </p:cNvPr>
            <p:cNvGrpSpPr/>
            <p:nvPr/>
          </p:nvGrpSpPr>
          <p:grpSpPr>
            <a:xfrm>
              <a:off x="9301701" y="4727259"/>
              <a:ext cx="278104" cy="610814"/>
              <a:chOff x="9301701" y="4727259"/>
              <a:chExt cx="278104" cy="610814"/>
            </a:xfrm>
            <a:grpFill/>
          </p:grpSpPr>
          <p:sp>
            <p:nvSpPr>
              <p:cNvPr id="115" name="Freeform 114">
                <a:extLst>
                  <a:ext uri="{FF2B5EF4-FFF2-40B4-BE49-F238E27FC236}">
                    <a16:creationId xmlns:a16="http://schemas.microsoft.com/office/drawing/2014/main" id="{251B136E-6E68-6043-0245-40338EA4AC21}"/>
                  </a:ext>
                </a:extLst>
              </p:cNvPr>
              <p:cNvSpPr/>
              <p:nvPr/>
            </p:nvSpPr>
            <p:spPr>
              <a:xfrm>
                <a:off x="9357049" y="4727259"/>
                <a:ext cx="167877" cy="167993"/>
              </a:xfrm>
              <a:custGeom>
                <a:avLst/>
                <a:gdLst>
                  <a:gd name="connsiteX0" fmla="*/ 100752 w 167877"/>
                  <a:gd name="connsiteY0" fmla="*/ 166456 h 167993"/>
                  <a:gd name="connsiteX1" fmla="*/ 167878 w 167877"/>
                  <a:gd name="connsiteY1" fmla="*/ 84101 h 167993"/>
                  <a:gd name="connsiteX2" fmla="*/ 167878 w 167877"/>
                  <a:gd name="connsiteY2" fmla="*/ 84079 h 167993"/>
                  <a:gd name="connsiteX3" fmla="*/ 167878 w 167877"/>
                  <a:gd name="connsiteY3" fmla="*/ 84057 h 167993"/>
                  <a:gd name="connsiteX4" fmla="*/ 112119 w 167877"/>
                  <a:gd name="connsiteY4" fmla="*/ 4928 h 167993"/>
                  <a:gd name="connsiteX5" fmla="*/ 19900 w 167877"/>
                  <a:gd name="connsiteY5" fmla="*/ 29686 h 167993"/>
                  <a:gd name="connsiteX6" fmla="*/ 11624 w 167877"/>
                  <a:gd name="connsiteY6" fmla="*/ 127152 h 167993"/>
                  <a:gd name="connsiteX7" fmla="*/ 100741 w 167877"/>
                  <a:gd name="connsiteY7" fmla="*/ 166467 h 167993"/>
                  <a:gd name="connsiteX8" fmla="*/ 41415 w 167877"/>
                  <a:gd name="connsiteY8" fmla="*/ 115555 h 167993"/>
                  <a:gd name="connsiteX9" fmla="*/ 41780 w 167877"/>
                  <a:gd name="connsiteY9" fmla="*/ 116032 h 167993"/>
                  <a:gd name="connsiteX10" fmla="*/ 41415 w 167877"/>
                  <a:gd name="connsiteY10" fmla="*/ 115555 h 167993"/>
                  <a:gd name="connsiteX11" fmla="*/ 103876 w 167877"/>
                  <a:gd name="connsiteY11" fmla="*/ 133450 h 167993"/>
                  <a:gd name="connsiteX12" fmla="*/ 103876 w 167877"/>
                  <a:gd name="connsiteY12" fmla="*/ 133450 h 167993"/>
                  <a:gd name="connsiteX13" fmla="*/ 103876 w 167877"/>
                  <a:gd name="connsiteY13" fmla="*/ 133450 h 167993"/>
                  <a:gd name="connsiteX14" fmla="*/ 77808 w 167877"/>
                  <a:gd name="connsiteY14" fmla="*/ 31205 h 167993"/>
                  <a:gd name="connsiteX15" fmla="*/ 77808 w 167877"/>
                  <a:gd name="connsiteY15" fmla="*/ 31205 h 167993"/>
                  <a:gd name="connsiteX16" fmla="*/ 77808 w 167877"/>
                  <a:gd name="connsiteY16" fmla="*/ 31205 h 167993"/>
                  <a:gd name="connsiteX17" fmla="*/ 31521 w 167877"/>
                  <a:gd name="connsiteY17" fmla="*/ 77460 h 167993"/>
                  <a:gd name="connsiteX18" fmla="*/ 31521 w 167877"/>
                  <a:gd name="connsiteY18" fmla="*/ 77460 h 167993"/>
                  <a:gd name="connsiteX19" fmla="*/ 31521 w 167877"/>
                  <a:gd name="connsiteY19" fmla="*/ 77460 h 167993"/>
                  <a:gd name="connsiteX20" fmla="*/ 31399 w 167877"/>
                  <a:gd name="connsiteY20" fmla="*/ 79711 h 167993"/>
                  <a:gd name="connsiteX21" fmla="*/ 31610 w 167877"/>
                  <a:gd name="connsiteY21" fmla="*/ 76972 h 167993"/>
                  <a:gd name="connsiteX22" fmla="*/ 32696 w 167877"/>
                  <a:gd name="connsiteY22" fmla="*/ 71972 h 167993"/>
                  <a:gd name="connsiteX23" fmla="*/ 35033 w 167877"/>
                  <a:gd name="connsiteY23" fmla="*/ 64366 h 167993"/>
                  <a:gd name="connsiteX24" fmla="*/ 36285 w 167877"/>
                  <a:gd name="connsiteY24" fmla="*/ 61373 h 167993"/>
                  <a:gd name="connsiteX25" fmla="*/ 38855 w 167877"/>
                  <a:gd name="connsiteY25" fmla="*/ 56616 h 167993"/>
                  <a:gd name="connsiteX26" fmla="*/ 41426 w 167877"/>
                  <a:gd name="connsiteY26" fmla="*/ 52547 h 167993"/>
                  <a:gd name="connsiteX27" fmla="*/ 41902 w 167877"/>
                  <a:gd name="connsiteY27" fmla="*/ 51804 h 167993"/>
                  <a:gd name="connsiteX28" fmla="*/ 42257 w 167877"/>
                  <a:gd name="connsiteY28" fmla="*/ 51394 h 167993"/>
                  <a:gd name="connsiteX29" fmla="*/ 49203 w 167877"/>
                  <a:gd name="connsiteY29" fmla="*/ 44021 h 167993"/>
                  <a:gd name="connsiteX30" fmla="*/ 52194 w 167877"/>
                  <a:gd name="connsiteY30" fmla="*/ 41460 h 167993"/>
                  <a:gd name="connsiteX31" fmla="*/ 54077 w 167877"/>
                  <a:gd name="connsiteY31" fmla="*/ 40174 h 167993"/>
                  <a:gd name="connsiteX32" fmla="*/ 62974 w 167877"/>
                  <a:gd name="connsiteY32" fmla="*/ 35207 h 167993"/>
                  <a:gd name="connsiteX33" fmla="*/ 64835 w 167877"/>
                  <a:gd name="connsiteY33" fmla="*/ 34376 h 167993"/>
                  <a:gd name="connsiteX34" fmla="*/ 64912 w 167877"/>
                  <a:gd name="connsiteY34" fmla="*/ 34376 h 167993"/>
                  <a:gd name="connsiteX35" fmla="*/ 69466 w 167877"/>
                  <a:gd name="connsiteY35" fmla="*/ 32934 h 167993"/>
                  <a:gd name="connsiteX36" fmla="*/ 73509 w 167877"/>
                  <a:gd name="connsiteY36" fmla="*/ 31892 h 167993"/>
                  <a:gd name="connsiteX37" fmla="*/ 76323 w 167877"/>
                  <a:gd name="connsiteY37" fmla="*/ 31393 h 167993"/>
                  <a:gd name="connsiteX38" fmla="*/ 77154 w 167877"/>
                  <a:gd name="connsiteY38" fmla="*/ 31271 h 167993"/>
                  <a:gd name="connsiteX39" fmla="*/ 78528 w 167877"/>
                  <a:gd name="connsiteY39" fmla="*/ 31194 h 167993"/>
                  <a:gd name="connsiteX40" fmla="*/ 81409 w 167877"/>
                  <a:gd name="connsiteY40" fmla="*/ 30983 h 167993"/>
                  <a:gd name="connsiteX41" fmla="*/ 86505 w 167877"/>
                  <a:gd name="connsiteY41" fmla="*/ 30983 h 167993"/>
                  <a:gd name="connsiteX42" fmla="*/ 90848 w 167877"/>
                  <a:gd name="connsiteY42" fmla="*/ 31327 h 167993"/>
                  <a:gd name="connsiteX43" fmla="*/ 91036 w 167877"/>
                  <a:gd name="connsiteY43" fmla="*/ 31338 h 167993"/>
                  <a:gd name="connsiteX44" fmla="*/ 93739 w 167877"/>
                  <a:gd name="connsiteY44" fmla="*/ 31814 h 167993"/>
                  <a:gd name="connsiteX45" fmla="*/ 104408 w 167877"/>
                  <a:gd name="connsiteY45" fmla="*/ 34786 h 167993"/>
                  <a:gd name="connsiteX46" fmla="*/ 103909 w 167877"/>
                  <a:gd name="connsiteY46" fmla="*/ 34453 h 167993"/>
                  <a:gd name="connsiteX47" fmla="*/ 107011 w 167877"/>
                  <a:gd name="connsiteY47" fmla="*/ 35895 h 167993"/>
                  <a:gd name="connsiteX48" fmla="*/ 111764 w 167877"/>
                  <a:gd name="connsiteY48" fmla="*/ 38467 h 167993"/>
                  <a:gd name="connsiteX49" fmla="*/ 115808 w 167877"/>
                  <a:gd name="connsiteY49" fmla="*/ 41039 h 167993"/>
                  <a:gd name="connsiteX50" fmla="*/ 116428 w 167877"/>
                  <a:gd name="connsiteY50" fmla="*/ 41449 h 167993"/>
                  <a:gd name="connsiteX51" fmla="*/ 117957 w 167877"/>
                  <a:gd name="connsiteY51" fmla="*/ 42768 h 167993"/>
                  <a:gd name="connsiteX52" fmla="*/ 125613 w 167877"/>
                  <a:gd name="connsiteY52" fmla="*/ 50430 h 167993"/>
                  <a:gd name="connsiteX53" fmla="*/ 127008 w 167877"/>
                  <a:gd name="connsiteY53" fmla="*/ 52071 h 167993"/>
                  <a:gd name="connsiteX54" fmla="*/ 127352 w 167877"/>
                  <a:gd name="connsiteY54" fmla="*/ 52581 h 167993"/>
                  <a:gd name="connsiteX55" fmla="*/ 130243 w 167877"/>
                  <a:gd name="connsiteY55" fmla="*/ 57126 h 167993"/>
                  <a:gd name="connsiteX56" fmla="*/ 132814 w 167877"/>
                  <a:gd name="connsiteY56" fmla="*/ 61883 h 167993"/>
                  <a:gd name="connsiteX57" fmla="*/ 133567 w 167877"/>
                  <a:gd name="connsiteY57" fmla="*/ 63568 h 167993"/>
                  <a:gd name="connsiteX58" fmla="*/ 133833 w 167877"/>
                  <a:gd name="connsiteY58" fmla="*/ 64488 h 167993"/>
                  <a:gd name="connsiteX59" fmla="*/ 136658 w 167877"/>
                  <a:gd name="connsiteY59" fmla="*/ 74500 h 167993"/>
                  <a:gd name="connsiteX60" fmla="*/ 137134 w 167877"/>
                  <a:gd name="connsiteY60" fmla="*/ 77238 h 167993"/>
                  <a:gd name="connsiteX61" fmla="*/ 137145 w 167877"/>
                  <a:gd name="connsiteY61" fmla="*/ 77405 h 167993"/>
                  <a:gd name="connsiteX62" fmla="*/ 136857 w 167877"/>
                  <a:gd name="connsiteY62" fmla="*/ 84024 h 167993"/>
                  <a:gd name="connsiteX63" fmla="*/ 136658 w 167877"/>
                  <a:gd name="connsiteY63" fmla="*/ 89113 h 167993"/>
                  <a:gd name="connsiteX64" fmla="*/ 136447 w 167877"/>
                  <a:gd name="connsiteY64" fmla="*/ 91263 h 167993"/>
                  <a:gd name="connsiteX65" fmla="*/ 136447 w 167877"/>
                  <a:gd name="connsiteY65" fmla="*/ 91352 h 167993"/>
                  <a:gd name="connsiteX66" fmla="*/ 134187 w 167877"/>
                  <a:gd name="connsiteY66" fmla="*/ 100865 h 167993"/>
                  <a:gd name="connsiteX67" fmla="*/ 133279 w 167877"/>
                  <a:gd name="connsiteY67" fmla="*/ 103437 h 167993"/>
                  <a:gd name="connsiteX68" fmla="*/ 133002 w 167877"/>
                  <a:gd name="connsiteY68" fmla="*/ 104169 h 167993"/>
                  <a:gd name="connsiteX69" fmla="*/ 131617 w 167877"/>
                  <a:gd name="connsiteY69" fmla="*/ 107284 h 167993"/>
                  <a:gd name="connsiteX70" fmla="*/ 126731 w 167877"/>
                  <a:gd name="connsiteY70" fmla="*/ 115478 h 167993"/>
                  <a:gd name="connsiteX71" fmla="*/ 126233 w 167877"/>
                  <a:gd name="connsiteY71" fmla="*/ 116187 h 167993"/>
                  <a:gd name="connsiteX72" fmla="*/ 125491 w 167877"/>
                  <a:gd name="connsiteY72" fmla="*/ 117141 h 167993"/>
                  <a:gd name="connsiteX73" fmla="*/ 122389 w 167877"/>
                  <a:gd name="connsiteY73" fmla="*/ 120655 h 167993"/>
                  <a:gd name="connsiteX74" fmla="*/ 115354 w 167877"/>
                  <a:gd name="connsiteY74" fmla="*/ 126953 h 167993"/>
                  <a:gd name="connsiteX75" fmla="*/ 113625 w 167877"/>
                  <a:gd name="connsiteY75" fmla="*/ 128106 h 167993"/>
                  <a:gd name="connsiteX76" fmla="*/ 109582 w 167877"/>
                  <a:gd name="connsiteY76" fmla="*/ 130600 h 167993"/>
                  <a:gd name="connsiteX77" fmla="*/ 105937 w 167877"/>
                  <a:gd name="connsiteY77" fmla="*/ 132463 h 167993"/>
                  <a:gd name="connsiteX78" fmla="*/ 103787 w 167877"/>
                  <a:gd name="connsiteY78" fmla="*/ 133472 h 167993"/>
                  <a:gd name="connsiteX79" fmla="*/ 103378 w 167877"/>
                  <a:gd name="connsiteY79" fmla="*/ 133616 h 167993"/>
                  <a:gd name="connsiteX80" fmla="*/ 94083 w 167877"/>
                  <a:gd name="connsiteY80" fmla="*/ 136310 h 167993"/>
                  <a:gd name="connsiteX81" fmla="*/ 91080 w 167877"/>
                  <a:gd name="connsiteY81" fmla="*/ 136843 h 167993"/>
                  <a:gd name="connsiteX82" fmla="*/ 89828 w 167877"/>
                  <a:gd name="connsiteY82" fmla="*/ 136931 h 167993"/>
                  <a:gd name="connsiteX83" fmla="*/ 86937 w 167877"/>
                  <a:gd name="connsiteY83" fmla="*/ 137131 h 167993"/>
                  <a:gd name="connsiteX84" fmla="*/ 76933 w 167877"/>
                  <a:gd name="connsiteY84" fmla="*/ 136798 h 167993"/>
                  <a:gd name="connsiteX85" fmla="*/ 74784 w 167877"/>
                  <a:gd name="connsiteY85" fmla="*/ 136377 h 167993"/>
                  <a:gd name="connsiteX86" fmla="*/ 70031 w 167877"/>
                  <a:gd name="connsiteY86" fmla="*/ 135224 h 167993"/>
                  <a:gd name="connsiteX87" fmla="*/ 65400 w 167877"/>
                  <a:gd name="connsiteY87" fmla="*/ 133771 h 167993"/>
                  <a:gd name="connsiteX88" fmla="*/ 64004 w 167877"/>
                  <a:gd name="connsiteY88" fmla="*/ 133295 h 167993"/>
                  <a:gd name="connsiteX89" fmla="*/ 63472 w 167877"/>
                  <a:gd name="connsiteY89" fmla="*/ 133029 h 167993"/>
                  <a:gd name="connsiteX90" fmla="*/ 54576 w 167877"/>
                  <a:gd name="connsiteY90" fmla="*/ 128062 h 167993"/>
                  <a:gd name="connsiteX91" fmla="*/ 52526 w 167877"/>
                  <a:gd name="connsiteY91" fmla="*/ 126642 h 167993"/>
                  <a:gd name="connsiteX92" fmla="*/ 49724 w 167877"/>
                  <a:gd name="connsiteY92" fmla="*/ 124336 h 167993"/>
                  <a:gd name="connsiteX93" fmla="*/ 42700 w 167877"/>
                  <a:gd name="connsiteY93" fmla="*/ 117096 h 167993"/>
                  <a:gd name="connsiteX94" fmla="*/ 42190 w 167877"/>
                  <a:gd name="connsiteY94" fmla="*/ 116476 h 167993"/>
                  <a:gd name="connsiteX95" fmla="*/ 41858 w 167877"/>
                  <a:gd name="connsiteY95" fmla="*/ 115932 h 167993"/>
                  <a:gd name="connsiteX96" fmla="*/ 39298 w 167877"/>
                  <a:gd name="connsiteY96" fmla="*/ 112007 h 167993"/>
                  <a:gd name="connsiteX97" fmla="*/ 36928 w 167877"/>
                  <a:gd name="connsiteY97" fmla="*/ 107872 h 167993"/>
                  <a:gd name="connsiteX98" fmla="*/ 36019 w 167877"/>
                  <a:gd name="connsiteY98" fmla="*/ 106009 h 167993"/>
                  <a:gd name="connsiteX99" fmla="*/ 35199 w 167877"/>
                  <a:gd name="connsiteY99" fmla="*/ 104147 h 167993"/>
                  <a:gd name="connsiteX100" fmla="*/ 34036 w 167877"/>
                  <a:gd name="connsiteY100" fmla="*/ 100832 h 167993"/>
                  <a:gd name="connsiteX101" fmla="*/ 32884 w 167877"/>
                  <a:gd name="connsiteY101" fmla="*/ 96785 h 167993"/>
                  <a:gd name="connsiteX102" fmla="*/ 31843 w 167877"/>
                  <a:gd name="connsiteY102" fmla="*/ 92028 h 167993"/>
                  <a:gd name="connsiteX103" fmla="*/ 31710 w 167877"/>
                  <a:gd name="connsiteY103" fmla="*/ 91075 h 167993"/>
                  <a:gd name="connsiteX104" fmla="*/ 31510 w 167877"/>
                  <a:gd name="connsiteY104" fmla="*/ 89135 h 167993"/>
                  <a:gd name="connsiteX105" fmla="*/ 31422 w 167877"/>
                  <a:gd name="connsiteY105" fmla="*/ 79700 h 167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67877" h="167993">
                    <a:moveTo>
                      <a:pt x="100752" y="166456"/>
                    </a:moveTo>
                    <a:cubicBezTo>
                      <a:pt x="139627" y="159083"/>
                      <a:pt x="167423" y="123083"/>
                      <a:pt x="167878" y="84101"/>
                    </a:cubicBezTo>
                    <a:cubicBezTo>
                      <a:pt x="167878" y="84101"/>
                      <a:pt x="167878" y="84090"/>
                      <a:pt x="167878" y="84079"/>
                    </a:cubicBezTo>
                    <a:cubicBezTo>
                      <a:pt x="167878" y="84079"/>
                      <a:pt x="167878" y="84068"/>
                      <a:pt x="167878" y="84057"/>
                    </a:cubicBezTo>
                    <a:cubicBezTo>
                      <a:pt x="167457" y="48467"/>
                      <a:pt x="145333" y="17224"/>
                      <a:pt x="112119" y="4928"/>
                    </a:cubicBezTo>
                    <a:cubicBezTo>
                      <a:pt x="80279" y="-6990"/>
                      <a:pt x="41614" y="3265"/>
                      <a:pt x="19900" y="29686"/>
                    </a:cubicBezTo>
                    <a:cubicBezTo>
                      <a:pt x="-2645" y="57082"/>
                      <a:pt x="-6911" y="96319"/>
                      <a:pt x="11624" y="127152"/>
                    </a:cubicBezTo>
                    <a:cubicBezTo>
                      <a:pt x="30037" y="157853"/>
                      <a:pt x="65799" y="173086"/>
                      <a:pt x="100741" y="166467"/>
                    </a:cubicBezTo>
                    <a:close/>
                    <a:moveTo>
                      <a:pt x="41415" y="115555"/>
                    </a:moveTo>
                    <a:cubicBezTo>
                      <a:pt x="41481" y="115622"/>
                      <a:pt x="41625" y="115821"/>
                      <a:pt x="41780" y="116032"/>
                    </a:cubicBezTo>
                    <a:cubicBezTo>
                      <a:pt x="41658" y="115877"/>
                      <a:pt x="41536" y="115711"/>
                      <a:pt x="41415" y="115555"/>
                    </a:cubicBezTo>
                    <a:close/>
                    <a:moveTo>
                      <a:pt x="103876" y="133450"/>
                    </a:moveTo>
                    <a:cubicBezTo>
                      <a:pt x="104629" y="133139"/>
                      <a:pt x="104530" y="133217"/>
                      <a:pt x="103876" y="133450"/>
                    </a:cubicBezTo>
                    <a:lnTo>
                      <a:pt x="103876" y="133450"/>
                    </a:lnTo>
                    <a:close/>
                    <a:moveTo>
                      <a:pt x="77808" y="31205"/>
                    </a:moveTo>
                    <a:cubicBezTo>
                      <a:pt x="78351" y="31138"/>
                      <a:pt x="78639" y="31105"/>
                      <a:pt x="77808" y="31205"/>
                    </a:cubicBezTo>
                    <a:lnTo>
                      <a:pt x="77808" y="31205"/>
                    </a:lnTo>
                    <a:close/>
                    <a:moveTo>
                      <a:pt x="31521" y="77460"/>
                    </a:moveTo>
                    <a:cubicBezTo>
                      <a:pt x="31422" y="78059"/>
                      <a:pt x="31311" y="78680"/>
                      <a:pt x="31521" y="77460"/>
                    </a:cubicBezTo>
                    <a:lnTo>
                      <a:pt x="31521" y="77460"/>
                    </a:lnTo>
                    <a:close/>
                    <a:moveTo>
                      <a:pt x="31399" y="79711"/>
                    </a:moveTo>
                    <a:cubicBezTo>
                      <a:pt x="31488" y="78846"/>
                      <a:pt x="31599" y="77948"/>
                      <a:pt x="31610" y="76972"/>
                    </a:cubicBezTo>
                    <a:cubicBezTo>
                      <a:pt x="31909" y="75265"/>
                      <a:pt x="32197" y="73568"/>
                      <a:pt x="32696" y="71972"/>
                    </a:cubicBezTo>
                    <a:cubicBezTo>
                      <a:pt x="33349" y="69411"/>
                      <a:pt x="34158" y="66861"/>
                      <a:pt x="35033" y="64366"/>
                    </a:cubicBezTo>
                    <a:cubicBezTo>
                      <a:pt x="35100" y="64255"/>
                      <a:pt x="35986" y="61916"/>
                      <a:pt x="36285" y="61373"/>
                    </a:cubicBezTo>
                    <a:cubicBezTo>
                      <a:pt x="37116" y="59710"/>
                      <a:pt x="37947" y="58146"/>
                      <a:pt x="38855" y="56616"/>
                    </a:cubicBezTo>
                    <a:cubicBezTo>
                      <a:pt x="39675" y="55286"/>
                      <a:pt x="40584" y="53922"/>
                      <a:pt x="41426" y="52547"/>
                    </a:cubicBezTo>
                    <a:cubicBezTo>
                      <a:pt x="41692" y="52148"/>
                      <a:pt x="41824" y="51926"/>
                      <a:pt x="41902" y="51804"/>
                    </a:cubicBezTo>
                    <a:cubicBezTo>
                      <a:pt x="42002" y="51694"/>
                      <a:pt x="42101" y="51572"/>
                      <a:pt x="42257" y="51394"/>
                    </a:cubicBezTo>
                    <a:cubicBezTo>
                      <a:pt x="44406" y="48822"/>
                      <a:pt x="46721" y="46305"/>
                      <a:pt x="49203" y="44021"/>
                    </a:cubicBezTo>
                    <a:cubicBezTo>
                      <a:pt x="50167" y="43168"/>
                      <a:pt x="51164" y="42314"/>
                      <a:pt x="52194" y="41460"/>
                    </a:cubicBezTo>
                    <a:cubicBezTo>
                      <a:pt x="52582" y="41205"/>
                      <a:pt x="53601" y="40485"/>
                      <a:pt x="54077" y="40174"/>
                    </a:cubicBezTo>
                    <a:cubicBezTo>
                      <a:pt x="56891" y="38311"/>
                      <a:pt x="59861" y="36660"/>
                      <a:pt x="62974" y="35207"/>
                    </a:cubicBezTo>
                    <a:cubicBezTo>
                      <a:pt x="63594" y="34874"/>
                      <a:pt x="64214" y="34586"/>
                      <a:pt x="64835" y="34376"/>
                    </a:cubicBezTo>
                    <a:cubicBezTo>
                      <a:pt x="62143" y="35540"/>
                      <a:pt x="64414" y="34586"/>
                      <a:pt x="64912" y="34376"/>
                    </a:cubicBezTo>
                    <a:cubicBezTo>
                      <a:pt x="66486" y="33877"/>
                      <a:pt x="67893" y="33356"/>
                      <a:pt x="69466" y="32934"/>
                    </a:cubicBezTo>
                    <a:cubicBezTo>
                      <a:pt x="70784" y="32513"/>
                      <a:pt x="72147" y="32191"/>
                      <a:pt x="73509" y="31892"/>
                    </a:cubicBezTo>
                    <a:cubicBezTo>
                      <a:pt x="74418" y="31692"/>
                      <a:pt x="75371" y="31482"/>
                      <a:pt x="76323" y="31393"/>
                    </a:cubicBezTo>
                    <a:cubicBezTo>
                      <a:pt x="76434" y="31371"/>
                      <a:pt x="76778" y="31316"/>
                      <a:pt x="77154" y="31271"/>
                    </a:cubicBezTo>
                    <a:cubicBezTo>
                      <a:pt x="76933" y="31316"/>
                      <a:pt x="78329" y="31194"/>
                      <a:pt x="78528" y="31194"/>
                    </a:cubicBezTo>
                    <a:cubicBezTo>
                      <a:pt x="79437" y="31105"/>
                      <a:pt x="80389" y="31105"/>
                      <a:pt x="81409" y="30983"/>
                    </a:cubicBezTo>
                    <a:cubicBezTo>
                      <a:pt x="83070" y="30905"/>
                      <a:pt x="84810" y="30905"/>
                      <a:pt x="86505" y="30983"/>
                    </a:cubicBezTo>
                    <a:cubicBezTo>
                      <a:pt x="87945" y="30983"/>
                      <a:pt x="89385" y="31194"/>
                      <a:pt x="90848" y="31327"/>
                    </a:cubicBezTo>
                    <a:cubicBezTo>
                      <a:pt x="90925" y="31327"/>
                      <a:pt x="90981" y="31327"/>
                      <a:pt x="91036" y="31338"/>
                    </a:cubicBezTo>
                    <a:cubicBezTo>
                      <a:pt x="91911" y="31426"/>
                      <a:pt x="92820" y="31659"/>
                      <a:pt x="93739" y="31814"/>
                    </a:cubicBezTo>
                    <a:cubicBezTo>
                      <a:pt x="97373" y="32557"/>
                      <a:pt x="100852" y="33544"/>
                      <a:pt x="104408" y="34786"/>
                    </a:cubicBezTo>
                    <a:cubicBezTo>
                      <a:pt x="106070" y="35407"/>
                      <a:pt x="104076" y="34586"/>
                      <a:pt x="103909" y="34453"/>
                    </a:cubicBezTo>
                    <a:cubicBezTo>
                      <a:pt x="104940" y="34874"/>
                      <a:pt x="105970" y="35362"/>
                      <a:pt x="107011" y="35895"/>
                    </a:cubicBezTo>
                    <a:cubicBezTo>
                      <a:pt x="108673" y="36726"/>
                      <a:pt x="110235" y="37558"/>
                      <a:pt x="111764" y="38467"/>
                    </a:cubicBezTo>
                    <a:cubicBezTo>
                      <a:pt x="113083" y="39287"/>
                      <a:pt x="114445" y="40196"/>
                      <a:pt x="115808" y="41039"/>
                    </a:cubicBezTo>
                    <a:cubicBezTo>
                      <a:pt x="116063" y="41205"/>
                      <a:pt x="116262" y="41338"/>
                      <a:pt x="116428" y="41449"/>
                    </a:cubicBezTo>
                    <a:cubicBezTo>
                      <a:pt x="116971" y="41870"/>
                      <a:pt x="117492" y="42336"/>
                      <a:pt x="117957" y="42768"/>
                    </a:cubicBezTo>
                    <a:cubicBezTo>
                      <a:pt x="120649" y="45119"/>
                      <a:pt x="123208" y="47658"/>
                      <a:pt x="125613" y="50430"/>
                    </a:cubicBezTo>
                    <a:cubicBezTo>
                      <a:pt x="126111" y="51028"/>
                      <a:pt x="126554" y="51516"/>
                      <a:pt x="127008" y="52071"/>
                    </a:cubicBezTo>
                    <a:cubicBezTo>
                      <a:pt x="127108" y="52215"/>
                      <a:pt x="127208" y="52381"/>
                      <a:pt x="127352" y="52581"/>
                    </a:cubicBezTo>
                    <a:cubicBezTo>
                      <a:pt x="128260" y="54155"/>
                      <a:pt x="129335" y="55552"/>
                      <a:pt x="130243" y="57126"/>
                    </a:cubicBezTo>
                    <a:cubicBezTo>
                      <a:pt x="131152" y="58712"/>
                      <a:pt x="131972" y="60353"/>
                      <a:pt x="132814" y="61883"/>
                    </a:cubicBezTo>
                    <a:cubicBezTo>
                      <a:pt x="133113" y="62448"/>
                      <a:pt x="133368" y="63014"/>
                      <a:pt x="133567" y="63568"/>
                    </a:cubicBezTo>
                    <a:cubicBezTo>
                      <a:pt x="133633" y="63801"/>
                      <a:pt x="133711" y="64089"/>
                      <a:pt x="133833" y="64488"/>
                    </a:cubicBezTo>
                    <a:cubicBezTo>
                      <a:pt x="134874" y="67803"/>
                      <a:pt x="135905" y="71107"/>
                      <a:pt x="136658" y="74500"/>
                    </a:cubicBezTo>
                    <a:cubicBezTo>
                      <a:pt x="136857" y="75387"/>
                      <a:pt x="136979" y="76307"/>
                      <a:pt x="137134" y="77238"/>
                    </a:cubicBezTo>
                    <a:cubicBezTo>
                      <a:pt x="137134" y="77294"/>
                      <a:pt x="137134" y="77338"/>
                      <a:pt x="137145" y="77405"/>
                    </a:cubicBezTo>
                    <a:cubicBezTo>
                      <a:pt x="136647" y="79644"/>
                      <a:pt x="136724" y="81839"/>
                      <a:pt x="136857" y="84024"/>
                    </a:cubicBezTo>
                    <a:cubicBezTo>
                      <a:pt x="136857" y="85687"/>
                      <a:pt x="136769" y="87416"/>
                      <a:pt x="136658" y="89113"/>
                    </a:cubicBezTo>
                    <a:cubicBezTo>
                      <a:pt x="136569" y="89855"/>
                      <a:pt x="136569" y="90554"/>
                      <a:pt x="136447" y="91263"/>
                    </a:cubicBezTo>
                    <a:cubicBezTo>
                      <a:pt x="136536" y="90643"/>
                      <a:pt x="136957" y="88292"/>
                      <a:pt x="136447" y="91352"/>
                    </a:cubicBezTo>
                    <a:cubicBezTo>
                      <a:pt x="135827" y="94579"/>
                      <a:pt x="135129" y="97761"/>
                      <a:pt x="134187" y="100865"/>
                    </a:cubicBezTo>
                    <a:cubicBezTo>
                      <a:pt x="133844" y="101696"/>
                      <a:pt x="133556" y="102617"/>
                      <a:pt x="133279" y="103437"/>
                    </a:cubicBezTo>
                    <a:cubicBezTo>
                      <a:pt x="133246" y="103515"/>
                      <a:pt x="133124" y="103858"/>
                      <a:pt x="133002" y="104169"/>
                    </a:cubicBezTo>
                    <a:cubicBezTo>
                      <a:pt x="132647" y="104890"/>
                      <a:pt x="131761" y="106907"/>
                      <a:pt x="131617" y="107284"/>
                    </a:cubicBezTo>
                    <a:cubicBezTo>
                      <a:pt x="130166" y="110100"/>
                      <a:pt x="128393" y="112750"/>
                      <a:pt x="126731" y="115478"/>
                    </a:cubicBezTo>
                    <a:cubicBezTo>
                      <a:pt x="126632" y="115633"/>
                      <a:pt x="126421" y="115921"/>
                      <a:pt x="126233" y="116187"/>
                    </a:cubicBezTo>
                    <a:cubicBezTo>
                      <a:pt x="125989" y="116498"/>
                      <a:pt x="125734" y="116819"/>
                      <a:pt x="125491" y="117141"/>
                    </a:cubicBezTo>
                    <a:cubicBezTo>
                      <a:pt x="124449" y="118305"/>
                      <a:pt x="123430" y="119491"/>
                      <a:pt x="122389" y="120655"/>
                    </a:cubicBezTo>
                    <a:cubicBezTo>
                      <a:pt x="120239" y="122939"/>
                      <a:pt x="117835" y="125123"/>
                      <a:pt x="115354" y="126953"/>
                    </a:cubicBezTo>
                    <a:cubicBezTo>
                      <a:pt x="117724" y="125090"/>
                      <a:pt x="114201" y="127696"/>
                      <a:pt x="113625" y="128106"/>
                    </a:cubicBezTo>
                    <a:cubicBezTo>
                      <a:pt x="112296" y="128937"/>
                      <a:pt x="110933" y="129769"/>
                      <a:pt x="109582" y="130600"/>
                    </a:cubicBezTo>
                    <a:cubicBezTo>
                      <a:pt x="108418" y="131221"/>
                      <a:pt x="107211" y="131920"/>
                      <a:pt x="105937" y="132463"/>
                    </a:cubicBezTo>
                    <a:cubicBezTo>
                      <a:pt x="105228" y="132818"/>
                      <a:pt x="104497" y="133162"/>
                      <a:pt x="103787" y="133472"/>
                    </a:cubicBezTo>
                    <a:cubicBezTo>
                      <a:pt x="103666" y="133516"/>
                      <a:pt x="103522" y="133561"/>
                      <a:pt x="103378" y="133616"/>
                    </a:cubicBezTo>
                    <a:cubicBezTo>
                      <a:pt x="100276" y="134525"/>
                      <a:pt x="97251" y="135601"/>
                      <a:pt x="94083" y="136310"/>
                    </a:cubicBezTo>
                    <a:cubicBezTo>
                      <a:pt x="93650" y="136432"/>
                      <a:pt x="92066" y="136687"/>
                      <a:pt x="91080" y="136843"/>
                    </a:cubicBezTo>
                    <a:cubicBezTo>
                      <a:pt x="90748" y="136865"/>
                      <a:pt x="89972" y="136931"/>
                      <a:pt x="89828" y="136931"/>
                    </a:cubicBezTo>
                    <a:cubicBezTo>
                      <a:pt x="88920" y="137009"/>
                      <a:pt x="87967" y="137009"/>
                      <a:pt x="86937" y="137131"/>
                    </a:cubicBezTo>
                    <a:cubicBezTo>
                      <a:pt x="83547" y="137219"/>
                      <a:pt x="80245" y="137131"/>
                      <a:pt x="76933" y="136798"/>
                    </a:cubicBezTo>
                    <a:cubicBezTo>
                      <a:pt x="79835" y="136998"/>
                      <a:pt x="75781" y="136599"/>
                      <a:pt x="74784" y="136377"/>
                    </a:cubicBezTo>
                    <a:cubicBezTo>
                      <a:pt x="73210" y="136044"/>
                      <a:pt x="71560" y="135634"/>
                      <a:pt x="70031" y="135224"/>
                    </a:cubicBezTo>
                    <a:cubicBezTo>
                      <a:pt x="68458" y="134803"/>
                      <a:pt x="66929" y="134315"/>
                      <a:pt x="65400" y="133771"/>
                    </a:cubicBezTo>
                    <a:cubicBezTo>
                      <a:pt x="65212" y="133738"/>
                      <a:pt x="64502" y="133472"/>
                      <a:pt x="64004" y="133295"/>
                    </a:cubicBezTo>
                    <a:cubicBezTo>
                      <a:pt x="63749" y="133184"/>
                      <a:pt x="63505" y="133073"/>
                      <a:pt x="63472" y="133029"/>
                    </a:cubicBezTo>
                    <a:cubicBezTo>
                      <a:pt x="60359" y="131587"/>
                      <a:pt x="57346" y="129924"/>
                      <a:pt x="54576" y="128062"/>
                    </a:cubicBezTo>
                    <a:cubicBezTo>
                      <a:pt x="54288" y="127873"/>
                      <a:pt x="53180" y="127097"/>
                      <a:pt x="52526" y="126642"/>
                    </a:cubicBezTo>
                    <a:cubicBezTo>
                      <a:pt x="52715" y="126731"/>
                      <a:pt x="50167" y="124702"/>
                      <a:pt x="49724" y="124336"/>
                    </a:cubicBezTo>
                    <a:cubicBezTo>
                      <a:pt x="47242" y="122052"/>
                      <a:pt x="44849" y="119702"/>
                      <a:pt x="42700" y="117096"/>
                    </a:cubicBezTo>
                    <a:cubicBezTo>
                      <a:pt x="42534" y="116897"/>
                      <a:pt x="42356" y="116686"/>
                      <a:pt x="42190" y="116476"/>
                    </a:cubicBezTo>
                    <a:cubicBezTo>
                      <a:pt x="42146" y="116398"/>
                      <a:pt x="42046" y="116243"/>
                      <a:pt x="41858" y="115932"/>
                    </a:cubicBezTo>
                    <a:cubicBezTo>
                      <a:pt x="41038" y="114613"/>
                      <a:pt x="40129" y="113371"/>
                      <a:pt x="39298" y="112007"/>
                    </a:cubicBezTo>
                    <a:cubicBezTo>
                      <a:pt x="38468" y="110677"/>
                      <a:pt x="37637" y="109313"/>
                      <a:pt x="36928" y="107872"/>
                    </a:cubicBezTo>
                    <a:cubicBezTo>
                      <a:pt x="36595" y="107251"/>
                      <a:pt x="36307" y="106630"/>
                      <a:pt x="36019" y="106009"/>
                    </a:cubicBezTo>
                    <a:cubicBezTo>
                      <a:pt x="35820" y="105677"/>
                      <a:pt x="34380" y="102284"/>
                      <a:pt x="35199" y="104147"/>
                    </a:cubicBezTo>
                    <a:cubicBezTo>
                      <a:pt x="35698" y="105466"/>
                      <a:pt x="34291" y="101319"/>
                      <a:pt x="34036" y="100832"/>
                    </a:cubicBezTo>
                    <a:cubicBezTo>
                      <a:pt x="33626" y="99512"/>
                      <a:pt x="33216" y="98149"/>
                      <a:pt x="32884" y="96785"/>
                    </a:cubicBezTo>
                    <a:cubicBezTo>
                      <a:pt x="32463" y="95210"/>
                      <a:pt x="32142" y="93558"/>
                      <a:pt x="31843" y="92028"/>
                    </a:cubicBezTo>
                    <a:cubicBezTo>
                      <a:pt x="31809" y="91685"/>
                      <a:pt x="31765" y="91374"/>
                      <a:pt x="31710" y="91075"/>
                    </a:cubicBezTo>
                    <a:cubicBezTo>
                      <a:pt x="31676" y="90620"/>
                      <a:pt x="31554" y="89467"/>
                      <a:pt x="31510" y="89135"/>
                    </a:cubicBezTo>
                    <a:cubicBezTo>
                      <a:pt x="31311" y="86030"/>
                      <a:pt x="31311" y="82837"/>
                      <a:pt x="31422" y="79700"/>
                    </a:cubicBezTo>
                    <a:close/>
                  </a:path>
                </a:pathLst>
              </a:custGeom>
              <a:grpFill/>
              <a:ln w="1107"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E78F0D38-22C8-534C-F088-8DA96930BD32}"/>
                  </a:ext>
                </a:extLst>
              </p:cNvPr>
              <p:cNvSpPr/>
              <p:nvPr/>
            </p:nvSpPr>
            <p:spPr>
              <a:xfrm>
                <a:off x="9301701" y="4902902"/>
                <a:ext cx="278104" cy="435171"/>
              </a:xfrm>
              <a:custGeom>
                <a:avLst/>
                <a:gdLst>
                  <a:gd name="connsiteX0" fmla="*/ 272149 w 278104"/>
                  <a:gd name="connsiteY0" fmla="*/ 211491 h 435171"/>
                  <a:gd name="connsiteX1" fmla="*/ 242569 w 278104"/>
                  <a:gd name="connsiteY1" fmla="*/ 88070 h 435171"/>
                  <a:gd name="connsiteX2" fmla="*/ 234637 w 278104"/>
                  <a:gd name="connsiteY2" fmla="*/ 54731 h 435171"/>
                  <a:gd name="connsiteX3" fmla="*/ 234349 w 278104"/>
                  <a:gd name="connsiteY3" fmla="*/ 53145 h 435171"/>
                  <a:gd name="connsiteX4" fmla="*/ 215315 w 278104"/>
                  <a:gd name="connsiteY4" fmla="*/ 15604 h 435171"/>
                  <a:gd name="connsiteX5" fmla="*/ 177681 w 278104"/>
                  <a:gd name="connsiteY5" fmla="*/ 94 h 435171"/>
                  <a:gd name="connsiteX6" fmla="*/ 138684 w 278104"/>
                  <a:gd name="connsiteY6" fmla="*/ 94 h 435171"/>
                  <a:gd name="connsiteX7" fmla="*/ 100718 w 278104"/>
                  <a:gd name="connsiteY7" fmla="*/ 94 h 435171"/>
                  <a:gd name="connsiteX8" fmla="*/ 44061 w 278104"/>
                  <a:gd name="connsiteY8" fmla="*/ 53267 h 435171"/>
                  <a:gd name="connsiteX9" fmla="*/ 27510 w 278104"/>
                  <a:gd name="connsiteY9" fmla="*/ 122506 h 435171"/>
                  <a:gd name="connsiteX10" fmla="*/ 4267 w 278104"/>
                  <a:gd name="connsiteY10" fmla="*/ 219685 h 435171"/>
                  <a:gd name="connsiteX11" fmla="*/ 755 w 278104"/>
                  <a:gd name="connsiteY11" fmla="*/ 253290 h 435171"/>
                  <a:gd name="connsiteX12" fmla="*/ 27144 w 278104"/>
                  <a:gd name="connsiteY12" fmla="*/ 288181 h 435171"/>
                  <a:gd name="connsiteX13" fmla="*/ 59339 w 278104"/>
                  <a:gd name="connsiteY13" fmla="*/ 296740 h 435171"/>
                  <a:gd name="connsiteX14" fmla="*/ 65930 w 278104"/>
                  <a:gd name="connsiteY14" fmla="*/ 347486 h 435171"/>
                  <a:gd name="connsiteX15" fmla="*/ 70816 w 278104"/>
                  <a:gd name="connsiteY15" fmla="*/ 384949 h 435171"/>
                  <a:gd name="connsiteX16" fmla="*/ 71636 w 278104"/>
                  <a:gd name="connsiteY16" fmla="*/ 391479 h 435171"/>
                  <a:gd name="connsiteX17" fmla="*/ 87346 w 278104"/>
                  <a:gd name="connsiteY17" fmla="*/ 424674 h 435171"/>
                  <a:gd name="connsiteX18" fmla="*/ 116217 w 278104"/>
                  <a:gd name="connsiteY18" fmla="*/ 434686 h 435171"/>
                  <a:gd name="connsiteX19" fmla="*/ 133588 w 278104"/>
                  <a:gd name="connsiteY19" fmla="*/ 434686 h 435171"/>
                  <a:gd name="connsiteX20" fmla="*/ 173161 w 278104"/>
                  <a:gd name="connsiteY20" fmla="*/ 433522 h 435171"/>
                  <a:gd name="connsiteX21" fmla="*/ 202453 w 278104"/>
                  <a:gd name="connsiteY21" fmla="*/ 409939 h 435171"/>
                  <a:gd name="connsiteX22" fmla="*/ 206995 w 278104"/>
                  <a:gd name="connsiteY22" fmla="*/ 389251 h 435171"/>
                  <a:gd name="connsiteX23" fmla="*/ 211039 w 278104"/>
                  <a:gd name="connsiteY23" fmla="*/ 358118 h 435171"/>
                  <a:gd name="connsiteX24" fmla="*/ 219027 w 278104"/>
                  <a:gd name="connsiteY24" fmla="*/ 296651 h 435171"/>
                  <a:gd name="connsiteX25" fmla="*/ 239877 w 278104"/>
                  <a:gd name="connsiteY25" fmla="*/ 293026 h 435171"/>
                  <a:gd name="connsiteX26" fmla="*/ 277301 w 278104"/>
                  <a:gd name="connsiteY26" fmla="*/ 252458 h 435171"/>
                  <a:gd name="connsiteX27" fmla="*/ 272138 w 278104"/>
                  <a:gd name="connsiteY27" fmla="*/ 211491 h 435171"/>
                  <a:gd name="connsiteX28" fmla="*/ 190765 w 278104"/>
                  <a:gd name="connsiteY28" fmla="*/ 35229 h 435171"/>
                  <a:gd name="connsiteX29" fmla="*/ 190765 w 278104"/>
                  <a:gd name="connsiteY29" fmla="*/ 35229 h 435171"/>
                  <a:gd name="connsiteX30" fmla="*/ 190765 w 278104"/>
                  <a:gd name="connsiteY30" fmla="*/ 35229 h 435171"/>
                  <a:gd name="connsiteX31" fmla="*/ 187231 w 278104"/>
                  <a:gd name="connsiteY31" fmla="*/ 33033 h 435171"/>
                  <a:gd name="connsiteX32" fmla="*/ 187098 w 278104"/>
                  <a:gd name="connsiteY32" fmla="*/ 32978 h 435171"/>
                  <a:gd name="connsiteX33" fmla="*/ 187231 w 278104"/>
                  <a:gd name="connsiteY33" fmla="*/ 33033 h 435171"/>
                  <a:gd name="connsiteX34" fmla="*/ 181038 w 278104"/>
                  <a:gd name="connsiteY34" fmla="*/ 31259 h 435171"/>
                  <a:gd name="connsiteX35" fmla="*/ 181038 w 278104"/>
                  <a:gd name="connsiteY35" fmla="*/ 31259 h 435171"/>
                  <a:gd name="connsiteX36" fmla="*/ 181038 w 278104"/>
                  <a:gd name="connsiteY36" fmla="*/ 31259 h 435171"/>
                  <a:gd name="connsiteX37" fmla="*/ 46089 w 278104"/>
                  <a:gd name="connsiteY37" fmla="*/ 263324 h 435171"/>
                  <a:gd name="connsiteX38" fmla="*/ 46089 w 278104"/>
                  <a:gd name="connsiteY38" fmla="*/ 263324 h 435171"/>
                  <a:gd name="connsiteX39" fmla="*/ 46089 w 278104"/>
                  <a:gd name="connsiteY39" fmla="*/ 263324 h 435171"/>
                  <a:gd name="connsiteX40" fmla="*/ 107221 w 278104"/>
                  <a:gd name="connsiteY40" fmla="*/ 401358 h 435171"/>
                  <a:gd name="connsiteX41" fmla="*/ 107919 w 278104"/>
                  <a:gd name="connsiteY41" fmla="*/ 401912 h 435171"/>
                  <a:gd name="connsiteX42" fmla="*/ 107221 w 278104"/>
                  <a:gd name="connsiteY42" fmla="*/ 401358 h 435171"/>
                  <a:gd name="connsiteX43" fmla="*/ 246037 w 278104"/>
                  <a:gd name="connsiteY43" fmla="*/ 249165 h 435171"/>
                  <a:gd name="connsiteX44" fmla="*/ 245106 w 278104"/>
                  <a:gd name="connsiteY44" fmla="*/ 250917 h 435171"/>
                  <a:gd name="connsiteX45" fmla="*/ 243655 w 278104"/>
                  <a:gd name="connsiteY45" fmla="*/ 253268 h 435171"/>
                  <a:gd name="connsiteX46" fmla="*/ 243156 w 278104"/>
                  <a:gd name="connsiteY46" fmla="*/ 254099 h 435171"/>
                  <a:gd name="connsiteX47" fmla="*/ 238193 w 278104"/>
                  <a:gd name="connsiteY47" fmla="*/ 259188 h 435171"/>
                  <a:gd name="connsiteX48" fmla="*/ 237650 w 278104"/>
                  <a:gd name="connsiteY48" fmla="*/ 259620 h 435171"/>
                  <a:gd name="connsiteX49" fmla="*/ 235456 w 278104"/>
                  <a:gd name="connsiteY49" fmla="*/ 261051 h 435171"/>
                  <a:gd name="connsiteX50" fmla="*/ 232975 w 278104"/>
                  <a:gd name="connsiteY50" fmla="*/ 262492 h 435171"/>
                  <a:gd name="connsiteX51" fmla="*/ 230615 w 278104"/>
                  <a:gd name="connsiteY51" fmla="*/ 263634 h 435171"/>
                  <a:gd name="connsiteX52" fmla="*/ 225940 w 278104"/>
                  <a:gd name="connsiteY52" fmla="*/ 265053 h 435171"/>
                  <a:gd name="connsiteX53" fmla="*/ 224333 w 278104"/>
                  <a:gd name="connsiteY53" fmla="*/ 265408 h 435171"/>
                  <a:gd name="connsiteX54" fmla="*/ 221675 w 278104"/>
                  <a:gd name="connsiteY54" fmla="*/ 265763 h 435171"/>
                  <a:gd name="connsiteX55" fmla="*/ 205212 w 278104"/>
                  <a:gd name="connsiteY55" fmla="*/ 265763 h 435171"/>
                  <a:gd name="connsiteX56" fmla="*/ 189713 w 278104"/>
                  <a:gd name="connsiteY56" fmla="*/ 281274 h 435171"/>
                  <a:gd name="connsiteX57" fmla="*/ 181636 w 278104"/>
                  <a:gd name="connsiteY57" fmla="*/ 343029 h 435171"/>
                  <a:gd name="connsiteX58" fmla="*/ 176673 w 278104"/>
                  <a:gd name="connsiteY58" fmla="*/ 381013 h 435171"/>
                  <a:gd name="connsiteX59" fmla="*/ 175432 w 278104"/>
                  <a:gd name="connsiteY59" fmla="*/ 390659 h 435171"/>
                  <a:gd name="connsiteX60" fmla="*/ 175233 w 278104"/>
                  <a:gd name="connsiteY60" fmla="*/ 393009 h 435171"/>
                  <a:gd name="connsiteX61" fmla="*/ 175211 w 278104"/>
                  <a:gd name="connsiteY61" fmla="*/ 393619 h 435171"/>
                  <a:gd name="connsiteX62" fmla="*/ 174889 w 278104"/>
                  <a:gd name="connsiteY62" fmla="*/ 394340 h 435171"/>
                  <a:gd name="connsiteX63" fmla="*/ 174136 w 278104"/>
                  <a:gd name="connsiteY63" fmla="*/ 396624 h 435171"/>
                  <a:gd name="connsiteX64" fmla="*/ 173360 w 278104"/>
                  <a:gd name="connsiteY64" fmla="*/ 398065 h 435171"/>
                  <a:gd name="connsiteX65" fmla="*/ 172729 w 278104"/>
                  <a:gd name="connsiteY65" fmla="*/ 399030 h 435171"/>
                  <a:gd name="connsiteX66" fmla="*/ 171721 w 278104"/>
                  <a:gd name="connsiteY66" fmla="*/ 400138 h 435171"/>
                  <a:gd name="connsiteX67" fmla="*/ 169738 w 278104"/>
                  <a:gd name="connsiteY67" fmla="*/ 401868 h 435171"/>
                  <a:gd name="connsiteX68" fmla="*/ 168497 w 278104"/>
                  <a:gd name="connsiteY68" fmla="*/ 402489 h 435171"/>
                  <a:gd name="connsiteX69" fmla="*/ 168109 w 278104"/>
                  <a:gd name="connsiteY69" fmla="*/ 402744 h 435171"/>
                  <a:gd name="connsiteX70" fmla="*/ 167877 w 278104"/>
                  <a:gd name="connsiteY70" fmla="*/ 402821 h 435171"/>
                  <a:gd name="connsiteX71" fmla="*/ 164564 w 278104"/>
                  <a:gd name="connsiteY71" fmla="*/ 403731 h 435171"/>
                  <a:gd name="connsiteX72" fmla="*/ 161340 w 278104"/>
                  <a:gd name="connsiteY72" fmla="*/ 403731 h 435171"/>
                  <a:gd name="connsiteX73" fmla="*/ 114821 w 278104"/>
                  <a:gd name="connsiteY73" fmla="*/ 403731 h 435171"/>
                  <a:gd name="connsiteX74" fmla="*/ 112084 w 278104"/>
                  <a:gd name="connsiteY74" fmla="*/ 403465 h 435171"/>
                  <a:gd name="connsiteX75" fmla="*/ 110389 w 278104"/>
                  <a:gd name="connsiteY75" fmla="*/ 402988 h 435171"/>
                  <a:gd name="connsiteX76" fmla="*/ 109658 w 278104"/>
                  <a:gd name="connsiteY76" fmla="*/ 402844 h 435171"/>
                  <a:gd name="connsiteX77" fmla="*/ 109148 w 278104"/>
                  <a:gd name="connsiteY77" fmla="*/ 402489 h 435171"/>
                  <a:gd name="connsiteX78" fmla="*/ 106910 w 278104"/>
                  <a:gd name="connsiteY78" fmla="*/ 401059 h 435171"/>
                  <a:gd name="connsiteX79" fmla="*/ 105924 w 278104"/>
                  <a:gd name="connsiteY79" fmla="*/ 400138 h 435171"/>
                  <a:gd name="connsiteX80" fmla="*/ 104662 w 278104"/>
                  <a:gd name="connsiteY80" fmla="*/ 398664 h 435171"/>
                  <a:gd name="connsiteX81" fmla="*/ 103354 w 278104"/>
                  <a:gd name="connsiteY81" fmla="*/ 396324 h 435171"/>
                  <a:gd name="connsiteX82" fmla="*/ 103266 w 278104"/>
                  <a:gd name="connsiteY82" fmla="*/ 396180 h 435171"/>
                  <a:gd name="connsiteX83" fmla="*/ 103144 w 278104"/>
                  <a:gd name="connsiteY83" fmla="*/ 395571 h 435171"/>
                  <a:gd name="connsiteX84" fmla="*/ 102468 w 278104"/>
                  <a:gd name="connsiteY84" fmla="*/ 393176 h 435171"/>
                  <a:gd name="connsiteX85" fmla="*/ 101737 w 278104"/>
                  <a:gd name="connsiteY85" fmla="*/ 386789 h 435171"/>
                  <a:gd name="connsiteX86" fmla="*/ 97394 w 278104"/>
                  <a:gd name="connsiteY86" fmla="*/ 353395 h 435171"/>
                  <a:gd name="connsiteX87" fmla="*/ 87955 w 278104"/>
                  <a:gd name="connsiteY87" fmla="*/ 281174 h 435171"/>
                  <a:gd name="connsiteX88" fmla="*/ 72445 w 278104"/>
                  <a:gd name="connsiteY88" fmla="*/ 265652 h 435171"/>
                  <a:gd name="connsiteX89" fmla="*/ 56735 w 278104"/>
                  <a:gd name="connsiteY89" fmla="*/ 265652 h 435171"/>
                  <a:gd name="connsiteX90" fmla="*/ 53689 w 278104"/>
                  <a:gd name="connsiteY90" fmla="*/ 265430 h 435171"/>
                  <a:gd name="connsiteX91" fmla="*/ 46809 w 278104"/>
                  <a:gd name="connsiteY91" fmla="*/ 263590 h 435171"/>
                  <a:gd name="connsiteX92" fmla="*/ 46399 w 278104"/>
                  <a:gd name="connsiteY92" fmla="*/ 263423 h 435171"/>
                  <a:gd name="connsiteX93" fmla="*/ 44859 w 278104"/>
                  <a:gd name="connsiteY93" fmla="*/ 262680 h 435171"/>
                  <a:gd name="connsiteX94" fmla="*/ 40726 w 278104"/>
                  <a:gd name="connsiteY94" fmla="*/ 260308 h 435171"/>
                  <a:gd name="connsiteX95" fmla="*/ 32462 w 278104"/>
                  <a:gd name="connsiteY95" fmla="*/ 251327 h 435171"/>
                  <a:gd name="connsiteX96" fmla="*/ 31631 w 278104"/>
                  <a:gd name="connsiteY96" fmla="*/ 249509 h 435171"/>
                  <a:gd name="connsiteX97" fmla="*/ 30678 w 278104"/>
                  <a:gd name="connsiteY97" fmla="*/ 246360 h 435171"/>
                  <a:gd name="connsiteX98" fmla="*/ 30534 w 278104"/>
                  <a:gd name="connsiteY98" fmla="*/ 245584 h 435171"/>
                  <a:gd name="connsiteX99" fmla="*/ 30479 w 278104"/>
                  <a:gd name="connsiteY99" fmla="*/ 244409 h 435171"/>
                  <a:gd name="connsiteX100" fmla="*/ 30689 w 278104"/>
                  <a:gd name="connsiteY100" fmla="*/ 241260 h 435171"/>
                  <a:gd name="connsiteX101" fmla="*/ 30977 w 278104"/>
                  <a:gd name="connsiteY101" fmla="*/ 239775 h 435171"/>
                  <a:gd name="connsiteX102" fmla="*/ 33038 w 278104"/>
                  <a:gd name="connsiteY102" fmla="*/ 231005 h 435171"/>
                  <a:gd name="connsiteX103" fmla="*/ 53921 w 278104"/>
                  <a:gd name="connsiteY103" fmla="*/ 143594 h 435171"/>
                  <a:gd name="connsiteX104" fmla="*/ 72733 w 278104"/>
                  <a:gd name="connsiteY104" fmla="*/ 64953 h 435171"/>
                  <a:gd name="connsiteX105" fmla="*/ 74882 w 278104"/>
                  <a:gd name="connsiteY105" fmla="*/ 56338 h 435171"/>
                  <a:gd name="connsiteX106" fmla="*/ 76212 w 278104"/>
                  <a:gd name="connsiteY106" fmla="*/ 52214 h 435171"/>
                  <a:gd name="connsiteX107" fmla="*/ 76954 w 278104"/>
                  <a:gd name="connsiteY107" fmla="*/ 50141 h 435171"/>
                  <a:gd name="connsiteX108" fmla="*/ 76743 w 278104"/>
                  <a:gd name="connsiteY108" fmla="*/ 50562 h 435171"/>
                  <a:gd name="connsiteX109" fmla="*/ 81297 w 278104"/>
                  <a:gd name="connsiteY109" fmla="*/ 41947 h 435171"/>
                  <a:gd name="connsiteX110" fmla="*/ 82792 w 278104"/>
                  <a:gd name="connsiteY110" fmla="*/ 39863 h 435171"/>
                  <a:gd name="connsiteX111" fmla="*/ 84609 w 278104"/>
                  <a:gd name="connsiteY111" fmla="*/ 37812 h 435171"/>
                  <a:gd name="connsiteX112" fmla="*/ 87323 w 278104"/>
                  <a:gd name="connsiteY112" fmla="*/ 35206 h 435171"/>
                  <a:gd name="connsiteX113" fmla="*/ 87323 w 278104"/>
                  <a:gd name="connsiteY113" fmla="*/ 35206 h 435171"/>
                  <a:gd name="connsiteX114" fmla="*/ 89473 w 278104"/>
                  <a:gd name="connsiteY114" fmla="*/ 33876 h 435171"/>
                  <a:gd name="connsiteX115" fmla="*/ 91423 w 278104"/>
                  <a:gd name="connsiteY115" fmla="*/ 32801 h 435171"/>
                  <a:gd name="connsiteX116" fmla="*/ 93993 w 278104"/>
                  <a:gd name="connsiteY116" fmla="*/ 31903 h 435171"/>
                  <a:gd name="connsiteX117" fmla="*/ 96884 w 278104"/>
                  <a:gd name="connsiteY117" fmla="*/ 31193 h 435171"/>
                  <a:gd name="connsiteX118" fmla="*/ 97294 w 278104"/>
                  <a:gd name="connsiteY118" fmla="*/ 31160 h 435171"/>
                  <a:gd name="connsiteX119" fmla="*/ 100186 w 278104"/>
                  <a:gd name="connsiteY119" fmla="*/ 31071 h 435171"/>
                  <a:gd name="connsiteX120" fmla="*/ 177105 w 278104"/>
                  <a:gd name="connsiteY120" fmla="*/ 31071 h 435171"/>
                  <a:gd name="connsiteX121" fmla="*/ 179254 w 278104"/>
                  <a:gd name="connsiteY121" fmla="*/ 31160 h 435171"/>
                  <a:gd name="connsiteX122" fmla="*/ 181093 w 278104"/>
                  <a:gd name="connsiteY122" fmla="*/ 31226 h 435171"/>
                  <a:gd name="connsiteX123" fmla="*/ 181116 w 278104"/>
                  <a:gd name="connsiteY123" fmla="*/ 31226 h 435171"/>
                  <a:gd name="connsiteX124" fmla="*/ 184838 w 278104"/>
                  <a:gd name="connsiteY124" fmla="*/ 32135 h 435171"/>
                  <a:gd name="connsiteX125" fmla="*/ 186223 w 278104"/>
                  <a:gd name="connsiteY125" fmla="*/ 32579 h 435171"/>
                  <a:gd name="connsiteX126" fmla="*/ 186289 w 278104"/>
                  <a:gd name="connsiteY126" fmla="*/ 32634 h 435171"/>
                  <a:gd name="connsiteX127" fmla="*/ 189513 w 278104"/>
                  <a:gd name="connsiteY127" fmla="*/ 34386 h 435171"/>
                  <a:gd name="connsiteX128" fmla="*/ 190743 w 278104"/>
                  <a:gd name="connsiteY128" fmla="*/ 35206 h 435171"/>
                  <a:gd name="connsiteX129" fmla="*/ 190743 w 278104"/>
                  <a:gd name="connsiteY129" fmla="*/ 35206 h 435171"/>
                  <a:gd name="connsiteX130" fmla="*/ 193424 w 278104"/>
                  <a:gd name="connsiteY130" fmla="*/ 37779 h 435171"/>
                  <a:gd name="connsiteX131" fmla="*/ 195518 w 278104"/>
                  <a:gd name="connsiteY131" fmla="*/ 40240 h 435171"/>
                  <a:gd name="connsiteX132" fmla="*/ 196814 w 278104"/>
                  <a:gd name="connsiteY132" fmla="*/ 42202 h 435171"/>
                  <a:gd name="connsiteX133" fmla="*/ 199096 w 278104"/>
                  <a:gd name="connsiteY133" fmla="*/ 46271 h 435171"/>
                  <a:gd name="connsiteX134" fmla="*/ 200824 w 278104"/>
                  <a:gd name="connsiteY134" fmla="*/ 49997 h 435171"/>
                  <a:gd name="connsiteX135" fmla="*/ 201567 w 278104"/>
                  <a:gd name="connsiteY135" fmla="*/ 52148 h 435171"/>
                  <a:gd name="connsiteX136" fmla="*/ 204336 w 278104"/>
                  <a:gd name="connsiteY136" fmla="*/ 61372 h 435171"/>
                  <a:gd name="connsiteX137" fmla="*/ 224677 w 278104"/>
                  <a:gd name="connsiteY137" fmla="*/ 146543 h 435171"/>
                  <a:gd name="connsiteX138" fmla="*/ 247100 w 278104"/>
                  <a:gd name="connsiteY138" fmla="*/ 240163 h 435171"/>
                  <a:gd name="connsiteX139" fmla="*/ 247189 w 278104"/>
                  <a:gd name="connsiteY139" fmla="*/ 240795 h 435171"/>
                  <a:gd name="connsiteX140" fmla="*/ 247189 w 278104"/>
                  <a:gd name="connsiteY140" fmla="*/ 240872 h 435171"/>
                  <a:gd name="connsiteX141" fmla="*/ 247189 w 278104"/>
                  <a:gd name="connsiteY141" fmla="*/ 244387 h 435171"/>
                  <a:gd name="connsiteX142" fmla="*/ 247211 w 278104"/>
                  <a:gd name="connsiteY142" fmla="*/ 244575 h 435171"/>
                  <a:gd name="connsiteX143" fmla="*/ 246435 w 278104"/>
                  <a:gd name="connsiteY143" fmla="*/ 247691 h 435171"/>
                  <a:gd name="connsiteX144" fmla="*/ 245970 w 278104"/>
                  <a:gd name="connsiteY144" fmla="*/ 249121 h 435171"/>
                  <a:gd name="connsiteX145" fmla="*/ 245593 w 278104"/>
                  <a:gd name="connsiteY145" fmla="*/ 250296 h 435171"/>
                  <a:gd name="connsiteX146" fmla="*/ 245992 w 278104"/>
                  <a:gd name="connsiteY146" fmla="*/ 249287 h 435171"/>
                  <a:gd name="connsiteX147" fmla="*/ 245593 w 278104"/>
                  <a:gd name="connsiteY147" fmla="*/ 250296 h 43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278104" h="435171">
                    <a:moveTo>
                      <a:pt x="272149" y="211491"/>
                    </a:moveTo>
                    <a:cubicBezTo>
                      <a:pt x="262311" y="170303"/>
                      <a:pt x="252506" y="129203"/>
                      <a:pt x="242569" y="88070"/>
                    </a:cubicBezTo>
                    <a:cubicBezTo>
                      <a:pt x="239899" y="76983"/>
                      <a:pt x="237262" y="65862"/>
                      <a:pt x="234637" y="54731"/>
                    </a:cubicBezTo>
                    <a:cubicBezTo>
                      <a:pt x="234570" y="54199"/>
                      <a:pt x="234470" y="53666"/>
                      <a:pt x="234349" y="53145"/>
                    </a:cubicBezTo>
                    <a:cubicBezTo>
                      <a:pt x="231247" y="39408"/>
                      <a:pt x="225364" y="25749"/>
                      <a:pt x="215315" y="15604"/>
                    </a:cubicBezTo>
                    <a:cubicBezTo>
                      <a:pt x="205311" y="5460"/>
                      <a:pt x="191818" y="293"/>
                      <a:pt x="177681" y="94"/>
                    </a:cubicBezTo>
                    <a:cubicBezTo>
                      <a:pt x="164664" y="-117"/>
                      <a:pt x="151724" y="94"/>
                      <a:pt x="138684" y="94"/>
                    </a:cubicBezTo>
                    <a:cubicBezTo>
                      <a:pt x="125645" y="94"/>
                      <a:pt x="113369" y="-117"/>
                      <a:pt x="100718" y="94"/>
                    </a:cubicBezTo>
                    <a:cubicBezTo>
                      <a:pt x="70041" y="504"/>
                      <a:pt x="50886" y="25417"/>
                      <a:pt x="44061" y="53267"/>
                    </a:cubicBezTo>
                    <a:cubicBezTo>
                      <a:pt x="38356" y="76362"/>
                      <a:pt x="32982" y="99412"/>
                      <a:pt x="27510" y="122506"/>
                    </a:cubicBezTo>
                    <a:cubicBezTo>
                      <a:pt x="19743" y="154870"/>
                      <a:pt x="11999" y="187277"/>
                      <a:pt x="4267" y="219685"/>
                    </a:cubicBezTo>
                    <a:cubicBezTo>
                      <a:pt x="1585" y="230938"/>
                      <a:pt x="-1439" y="241537"/>
                      <a:pt x="755" y="253290"/>
                    </a:cubicBezTo>
                    <a:cubicBezTo>
                      <a:pt x="3447" y="268113"/>
                      <a:pt x="14404" y="280686"/>
                      <a:pt x="27144" y="288181"/>
                    </a:cubicBezTo>
                    <a:cubicBezTo>
                      <a:pt x="37115" y="294090"/>
                      <a:pt x="48005" y="296408"/>
                      <a:pt x="59339" y="296740"/>
                    </a:cubicBezTo>
                    <a:cubicBezTo>
                      <a:pt x="61532" y="313659"/>
                      <a:pt x="63715" y="330611"/>
                      <a:pt x="65930" y="347486"/>
                    </a:cubicBezTo>
                    <a:cubicBezTo>
                      <a:pt x="67592" y="359992"/>
                      <a:pt x="69154" y="372398"/>
                      <a:pt x="70816" y="384949"/>
                    </a:cubicBezTo>
                    <a:cubicBezTo>
                      <a:pt x="71149" y="387100"/>
                      <a:pt x="71437" y="389295"/>
                      <a:pt x="71636" y="391479"/>
                    </a:cubicBezTo>
                    <a:cubicBezTo>
                      <a:pt x="72877" y="404518"/>
                      <a:pt x="76810" y="416237"/>
                      <a:pt x="87346" y="424674"/>
                    </a:cubicBezTo>
                    <a:cubicBezTo>
                      <a:pt x="95710" y="431371"/>
                      <a:pt x="105459" y="434686"/>
                      <a:pt x="116217" y="434686"/>
                    </a:cubicBezTo>
                    <a:lnTo>
                      <a:pt x="133588" y="434686"/>
                    </a:lnTo>
                    <a:cubicBezTo>
                      <a:pt x="146406" y="434686"/>
                      <a:pt x="160553" y="436349"/>
                      <a:pt x="173161" y="433522"/>
                    </a:cubicBezTo>
                    <a:cubicBezTo>
                      <a:pt x="185780" y="430705"/>
                      <a:pt x="197069" y="421603"/>
                      <a:pt x="202453" y="409939"/>
                    </a:cubicBezTo>
                    <a:cubicBezTo>
                      <a:pt x="205555" y="403243"/>
                      <a:pt x="206176" y="396491"/>
                      <a:pt x="206995" y="389251"/>
                    </a:cubicBezTo>
                    <a:cubicBezTo>
                      <a:pt x="208236" y="378818"/>
                      <a:pt x="209687" y="368418"/>
                      <a:pt x="211039" y="358118"/>
                    </a:cubicBezTo>
                    <a:cubicBezTo>
                      <a:pt x="213687" y="337640"/>
                      <a:pt x="216335" y="317140"/>
                      <a:pt x="219027" y="296651"/>
                    </a:cubicBezTo>
                    <a:cubicBezTo>
                      <a:pt x="226128" y="296463"/>
                      <a:pt x="233152" y="295709"/>
                      <a:pt x="239877" y="293026"/>
                    </a:cubicBezTo>
                    <a:cubicBezTo>
                      <a:pt x="257448" y="286318"/>
                      <a:pt x="273578" y="271583"/>
                      <a:pt x="277301" y="252458"/>
                    </a:cubicBezTo>
                    <a:cubicBezTo>
                      <a:pt x="279993" y="238599"/>
                      <a:pt x="275318" y="224929"/>
                      <a:pt x="272138" y="211491"/>
                    </a:cubicBezTo>
                    <a:close/>
                    <a:moveTo>
                      <a:pt x="190765" y="35229"/>
                    </a:moveTo>
                    <a:cubicBezTo>
                      <a:pt x="190001" y="34708"/>
                      <a:pt x="189735" y="34297"/>
                      <a:pt x="190765" y="35229"/>
                    </a:cubicBezTo>
                    <a:lnTo>
                      <a:pt x="190765" y="35229"/>
                    </a:lnTo>
                    <a:close/>
                    <a:moveTo>
                      <a:pt x="187231" y="33033"/>
                    </a:moveTo>
                    <a:cubicBezTo>
                      <a:pt x="187231" y="33033"/>
                      <a:pt x="187153" y="33000"/>
                      <a:pt x="187098" y="32978"/>
                    </a:cubicBezTo>
                    <a:cubicBezTo>
                      <a:pt x="187142" y="33000"/>
                      <a:pt x="187187" y="33011"/>
                      <a:pt x="187231" y="33033"/>
                    </a:cubicBezTo>
                    <a:close/>
                    <a:moveTo>
                      <a:pt x="181038" y="31259"/>
                    </a:moveTo>
                    <a:cubicBezTo>
                      <a:pt x="180008" y="31160"/>
                      <a:pt x="179686" y="30938"/>
                      <a:pt x="181038" y="31259"/>
                    </a:cubicBezTo>
                    <a:lnTo>
                      <a:pt x="181038" y="31259"/>
                    </a:lnTo>
                    <a:close/>
                    <a:moveTo>
                      <a:pt x="46089" y="263324"/>
                    </a:moveTo>
                    <a:cubicBezTo>
                      <a:pt x="45512" y="263069"/>
                      <a:pt x="45058" y="262836"/>
                      <a:pt x="46089" y="263324"/>
                    </a:cubicBezTo>
                    <a:lnTo>
                      <a:pt x="46089" y="263324"/>
                    </a:lnTo>
                    <a:close/>
                    <a:moveTo>
                      <a:pt x="107221" y="401358"/>
                    </a:moveTo>
                    <a:cubicBezTo>
                      <a:pt x="107376" y="401491"/>
                      <a:pt x="107608" y="401668"/>
                      <a:pt x="107919" y="401912"/>
                    </a:cubicBezTo>
                    <a:cubicBezTo>
                      <a:pt x="107664" y="401746"/>
                      <a:pt x="107442" y="401558"/>
                      <a:pt x="107221" y="401358"/>
                    </a:cubicBezTo>
                    <a:close/>
                    <a:moveTo>
                      <a:pt x="246037" y="249165"/>
                    </a:moveTo>
                    <a:cubicBezTo>
                      <a:pt x="246158" y="248733"/>
                      <a:pt x="245328" y="250518"/>
                      <a:pt x="245106" y="250917"/>
                    </a:cubicBezTo>
                    <a:cubicBezTo>
                      <a:pt x="244685" y="251738"/>
                      <a:pt x="244197" y="252491"/>
                      <a:pt x="243655" y="253268"/>
                    </a:cubicBezTo>
                    <a:cubicBezTo>
                      <a:pt x="243034" y="254177"/>
                      <a:pt x="241672" y="255640"/>
                      <a:pt x="243156" y="254099"/>
                    </a:cubicBezTo>
                    <a:cubicBezTo>
                      <a:pt x="241583" y="255829"/>
                      <a:pt x="239932" y="257492"/>
                      <a:pt x="238193" y="259188"/>
                    </a:cubicBezTo>
                    <a:cubicBezTo>
                      <a:pt x="238160" y="259210"/>
                      <a:pt x="237916" y="259410"/>
                      <a:pt x="237650" y="259620"/>
                    </a:cubicBezTo>
                    <a:cubicBezTo>
                      <a:pt x="237140" y="259942"/>
                      <a:pt x="235678" y="260918"/>
                      <a:pt x="235456" y="261051"/>
                    </a:cubicBezTo>
                    <a:cubicBezTo>
                      <a:pt x="234637" y="261550"/>
                      <a:pt x="233795" y="262093"/>
                      <a:pt x="232975" y="262492"/>
                    </a:cubicBezTo>
                    <a:cubicBezTo>
                      <a:pt x="232842" y="262547"/>
                      <a:pt x="231147" y="263357"/>
                      <a:pt x="230615" y="263634"/>
                    </a:cubicBezTo>
                    <a:cubicBezTo>
                      <a:pt x="229097" y="264222"/>
                      <a:pt x="227491" y="264698"/>
                      <a:pt x="225940" y="265053"/>
                    </a:cubicBezTo>
                    <a:cubicBezTo>
                      <a:pt x="225419" y="265164"/>
                      <a:pt x="224876" y="265286"/>
                      <a:pt x="224333" y="265408"/>
                    </a:cubicBezTo>
                    <a:cubicBezTo>
                      <a:pt x="224300" y="265364"/>
                      <a:pt x="222062" y="265696"/>
                      <a:pt x="221675" y="265763"/>
                    </a:cubicBezTo>
                    <a:lnTo>
                      <a:pt x="205212" y="265763"/>
                    </a:lnTo>
                    <a:cubicBezTo>
                      <a:pt x="196038" y="265763"/>
                      <a:pt x="190743" y="272881"/>
                      <a:pt x="189713" y="281274"/>
                    </a:cubicBezTo>
                    <a:cubicBezTo>
                      <a:pt x="187020" y="301851"/>
                      <a:pt x="184339" y="322462"/>
                      <a:pt x="181636" y="343029"/>
                    </a:cubicBezTo>
                    <a:cubicBezTo>
                      <a:pt x="179974" y="355657"/>
                      <a:pt x="178335" y="368274"/>
                      <a:pt x="176673" y="381013"/>
                    </a:cubicBezTo>
                    <a:cubicBezTo>
                      <a:pt x="176252" y="384239"/>
                      <a:pt x="175765" y="387433"/>
                      <a:pt x="175432" y="390659"/>
                    </a:cubicBezTo>
                    <a:cubicBezTo>
                      <a:pt x="175344" y="391479"/>
                      <a:pt x="175344" y="392233"/>
                      <a:pt x="175233" y="393009"/>
                    </a:cubicBezTo>
                    <a:cubicBezTo>
                      <a:pt x="175222" y="393253"/>
                      <a:pt x="175211" y="393442"/>
                      <a:pt x="175211" y="393619"/>
                    </a:cubicBezTo>
                    <a:cubicBezTo>
                      <a:pt x="175122" y="393797"/>
                      <a:pt x="175022" y="394018"/>
                      <a:pt x="174889" y="394340"/>
                    </a:cubicBezTo>
                    <a:cubicBezTo>
                      <a:pt x="174889" y="394284"/>
                      <a:pt x="174324" y="395925"/>
                      <a:pt x="174136" y="396624"/>
                    </a:cubicBezTo>
                    <a:cubicBezTo>
                      <a:pt x="173781" y="397311"/>
                      <a:pt x="173360" y="398121"/>
                      <a:pt x="173360" y="398065"/>
                    </a:cubicBezTo>
                    <a:cubicBezTo>
                      <a:pt x="173028" y="398542"/>
                      <a:pt x="172829" y="398852"/>
                      <a:pt x="172729" y="399030"/>
                    </a:cubicBezTo>
                    <a:cubicBezTo>
                      <a:pt x="172397" y="399396"/>
                      <a:pt x="172042" y="399761"/>
                      <a:pt x="171721" y="400138"/>
                    </a:cubicBezTo>
                    <a:cubicBezTo>
                      <a:pt x="171100" y="400759"/>
                      <a:pt x="170480" y="401380"/>
                      <a:pt x="169738" y="401868"/>
                    </a:cubicBezTo>
                    <a:cubicBezTo>
                      <a:pt x="172419" y="399717"/>
                      <a:pt x="168829" y="402201"/>
                      <a:pt x="168497" y="402489"/>
                    </a:cubicBezTo>
                    <a:cubicBezTo>
                      <a:pt x="168342" y="402589"/>
                      <a:pt x="168231" y="402666"/>
                      <a:pt x="168109" y="402744"/>
                    </a:cubicBezTo>
                    <a:cubicBezTo>
                      <a:pt x="168043" y="402766"/>
                      <a:pt x="167976" y="402788"/>
                      <a:pt x="167877" y="402821"/>
                    </a:cubicBezTo>
                    <a:cubicBezTo>
                      <a:pt x="166713" y="403154"/>
                      <a:pt x="165727" y="403442"/>
                      <a:pt x="164564" y="403731"/>
                    </a:cubicBezTo>
                    <a:cubicBezTo>
                      <a:pt x="167555" y="402988"/>
                      <a:pt x="162703" y="403731"/>
                      <a:pt x="161340" y="403731"/>
                    </a:cubicBezTo>
                    <a:lnTo>
                      <a:pt x="114821" y="403731"/>
                    </a:lnTo>
                    <a:cubicBezTo>
                      <a:pt x="114045" y="403731"/>
                      <a:pt x="111032" y="403132"/>
                      <a:pt x="112084" y="403465"/>
                    </a:cubicBezTo>
                    <a:cubicBezTo>
                      <a:pt x="111541" y="403309"/>
                      <a:pt x="110976" y="403143"/>
                      <a:pt x="110389" y="402988"/>
                    </a:cubicBezTo>
                    <a:cubicBezTo>
                      <a:pt x="110079" y="402921"/>
                      <a:pt x="109846" y="402877"/>
                      <a:pt x="109658" y="402844"/>
                    </a:cubicBezTo>
                    <a:cubicBezTo>
                      <a:pt x="109525" y="402744"/>
                      <a:pt x="109359" y="402633"/>
                      <a:pt x="109148" y="402489"/>
                    </a:cubicBezTo>
                    <a:cubicBezTo>
                      <a:pt x="108849" y="402334"/>
                      <a:pt x="106910" y="400992"/>
                      <a:pt x="106910" y="401059"/>
                    </a:cubicBezTo>
                    <a:cubicBezTo>
                      <a:pt x="106578" y="400748"/>
                      <a:pt x="106257" y="400427"/>
                      <a:pt x="105924" y="400138"/>
                    </a:cubicBezTo>
                    <a:cubicBezTo>
                      <a:pt x="105537" y="399750"/>
                      <a:pt x="103598" y="396945"/>
                      <a:pt x="104662" y="398664"/>
                    </a:cubicBezTo>
                    <a:cubicBezTo>
                      <a:pt x="104185" y="397921"/>
                      <a:pt x="103753" y="397156"/>
                      <a:pt x="103354" y="396324"/>
                    </a:cubicBezTo>
                    <a:cubicBezTo>
                      <a:pt x="103321" y="396269"/>
                      <a:pt x="103299" y="396236"/>
                      <a:pt x="103266" y="396180"/>
                    </a:cubicBezTo>
                    <a:cubicBezTo>
                      <a:pt x="103232" y="396003"/>
                      <a:pt x="103199" y="395814"/>
                      <a:pt x="103144" y="395571"/>
                    </a:cubicBezTo>
                    <a:cubicBezTo>
                      <a:pt x="102856" y="394839"/>
                      <a:pt x="102678" y="394029"/>
                      <a:pt x="102468" y="393176"/>
                    </a:cubicBezTo>
                    <a:cubicBezTo>
                      <a:pt x="102435" y="391003"/>
                      <a:pt x="102047" y="388841"/>
                      <a:pt x="101737" y="386789"/>
                    </a:cubicBezTo>
                    <a:cubicBezTo>
                      <a:pt x="100285" y="375614"/>
                      <a:pt x="98834" y="364516"/>
                      <a:pt x="97394" y="353395"/>
                    </a:cubicBezTo>
                    <a:cubicBezTo>
                      <a:pt x="94281" y="329314"/>
                      <a:pt x="91179" y="305310"/>
                      <a:pt x="87955" y="281174"/>
                    </a:cubicBezTo>
                    <a:cubicBezTo>
                      <a:pt x="86936" y="272892"/>
                      <a:pt x="81751" y="265652"/>
                      <a:pt x="72445" y="265652"/>
                    </a:cubicBezTo>
                    <a:lnTo>
                      <a:pt x="56735" y="265652"/>
                    </a:lnTo>
                    <a:cubicBezTo>
                      <a:pt x="55960" y="265652"/>
                      <a:pt x="54010" y="265430"/>
                      <a:pt x="53689" y="265430"/>
                    </a:cubicBezTo>
                    <a:cubicBezTo>
                      <a:pt x="51362" y="264942"/>
                      <a:pt x="49035" y="264299"/>
                      <a:pt x="46809" y="263590"/>
                    </a:cubicBezTo>
                    <a:cubicBezTo>
                      <a:pt x="46709" y="263556"/>
                      <a:pt x="46554" y="263490"/>
                      <a:pt x="46399" y="263423"/>
                    </a:cubicBezTo>
                    <a:cubicBezTo>
                      <a:pt x="45889" y="263157"/>
                      <a:pt x="45380" y="262913"/>
                      <a:pt x="44859" y="262680"/>
                    </a:cubicBezTo>
                    <a:cubicBezTo>
                      <a:pt x="43419" y="261938"/>
                      <a:pt x="42045" y="261106"/>
                      <a:pt x="40726" y="260308"/>
                    </a:cubicBezTo>
                    <a:cubicBezTo>
                      <a:pt x="37624" y="258323"/>
                      <a:pt x="34522" y="255141"/>
                      <a:pt x="32462" y="251327"/>
                    </a:cubicBezTo>
                    <a:cubicBezTo>
                      <a:pt x="32163" y="250839"/>
                      <a:pt x="31819" y="249997"/>
                      <a:pt x="31631" y="249509"/>
                    </a:cubicBezTo>
                    <a:cubicBezTo>
                      <a:pt x="31310" y="248467"/>
                      <a:pt x="31022" y="247391"/>
                      <a:pt x="30678" y="246360"/>
                    </a:cubicBezTo>
                    <a:cubicBezTo>
                      <a:pt x="30645" y="246238"/>
                      <a:pt x="30589" y="245895"/>
                      <a:pt x="30534" y="245584"/>
                    </a:cubicBezTo>
                    <a:cubicBezTo>
                      <a:pt x="30512" y="245107"/>
                      <a:pt x="30479" y="244597"/>
                      <a:pt x="30479" y="244409"/>
                    </a:cubicBezTo>
                    <a:cubicBezTo>
                      <a:pt x="30479" y="243633"/>
                      <a:pt x="30756" y="241260"/>
                      <a:pt x="30689" y="241260"/>
                    </a:cubicBezTo>
                    <a:cubicBezTo>
                      <a:pt x="30789" y="240761"/>
                      <a:pt x="30878" y="240262"/>
                      <a:pt x="30977" y="239775"/>
                    </a:cubicBezTo>
                    <a:cubicBezTo>
                      <a:pt x="31720" y="236870"/>
                      <a:pt x="32417" y="233976"/>
                      <a:pt x="33038" y="231005"/>
                    </a:cubicBezTo>
                    <a:cubicBezTo>
                      <a:pt x="39984" y="201823"/>
                      <a:pt x="47019" y="172731"/>
                      <a:pt x="53921" y="143594"/>
                    </a:cubicBezTo>
                    <a:cubicBezTo>
                      <a:pt x="60214" y="117439"/>
                      <a:pt x="66407" y="91241"/>
                      <a:pt x="72733" y="64953"/>
                    </a:cubicBezTo>
                    <a:cubicBezTo>
                      <a:pt x="73475" y="62071"/>
                      <a:pt x="74062" y="59166"/>
                      <a:pt x="74882" y="56338"/>
                    </a:cubicBezTo>
                    <a:cubicBezTo>
                      <a:pt x="75303" y="54897"/>
                      <a:pt x="75713" y="53522"/>
                      <a:pt x="76212" y="52214"/>
                    </a:cubicBezTo>
                    <a:cubicBezTo>
                      <a:pt x="76411" y="51471"/>
                      <a:pt x="76710" y="50884"/>
                      <a:pt x="76954" y="50141"/>
                    </a:cubicBezTo>
                    <a:cubicBezTo>
                      <a:pt x="76865" y="50340"/>
                      <a:pt x="76045" y="52214"/>
                      <a:pt x="76743" y="50562"/>
                    </a:cubicBezTo>
                    <a:cubicBezTo>
                      <a:pt x="78073" y="47569"/>
                      <a:pt x="79568" y="44764"/>
                      <a:pt x="81297" y="41947"/>
                    </a:cubicBezTo>
                    <a:cubicBezTo>
                      <a:pt x="81496" y="41648"/>
                      <a:pt x="82338" y="40506"/>
                      <a:pt x="82792" y="39863"/>
                    </a:cubicBezTo>
                    <a:cubicBezTo>
                      <a:pt x="83191" y="39442"/>
                      <a:pt x="84332" y="38089"/>
                      <a:pt x="84609" y="37812"/>
                    </a:cubicBezTo>
                    <a:cubicBezTo>
                      <a:pt x="85473" y="36936"/>
                      <a:pt x="86404" y="36127"/>
                      <a:pt x="87323" y="35206"/>
                    </a:cubicBezTo>
                    <a:cubicBezTo>
                      <a:pt x="87323" y="35206"/>
                      <a:pt x="87323" y="35206"/>
                      <a:pt x="87323" y="35206"/>
                    </a:cubicBezTo>
                    <a:cubicBezTo>
                      <a:pt x="88066" y="34785"/>
                      <a:pt x="88775" y="34297"/>
                      <a:pt x="89473" y="33876"/>
                    </a:cubicBezTo>
                    <a:cubicBezTo>
                      <a:pt x="89727" y="33699"/>
                      <a:pt x="90747" y="33166"/>
                      <a:pt x="91423" y="32801"/>
                    </a:cubicBezTo>
                    <a:cubicBezTo>
                      <a:pt x="91999" y="32612"/>
                      <a:pt x="93649" y="31969"/>
                      <a:pt x="93993" y="31903"/>
                    </a:cubicBezTo>
                    <a:cubicBezTo>
                      <a:pt x="94436" y="31747"/>
                      <a:pt x="96430" y="31337"/>
                      <a:pt x="96884" y="31193"/>
                    </a:cubicBezTo>
                    <a:cubicBezTo>
                      <a:pt x="97073" y="31171"/>
                      <a:pt x="97228" y="31160"/>
                      <a:pt x="97294" y="31160"/>
                    </a:cubicBezTo>
                    <a:cubicBezTo>
                      <a:pt x="98203" y="31160"/>
                      <a:pt x="99277" y="31071"/>
                      <a:pt x="100186" y="31071"/>
                    </a:cubicBezTo>
                    <a:lnTo>
                      <a:pt x="177105" y="31071"/>
                    </a:lnTo>
                    <a:cubicBezTo>
                      <a:pt x="177847" y="31071"/>
                      <a:pt x="178545" y="31071"/>
                      <a:pt x="179254" y="31160"/>
                    </a:cubicBezTo>
                    <a:cubicBezTo>
                      <a:pt x="179919" y="31160"/>
                      <a:pt x="180451" y="31215"/>
                      <a:pt x="181093" y="31226"/>
                    </a:cubicBezTo>
                    <a:cubicBezTo>
                      <a:pt x="181093" y="31226"/>
                      <a:pt x="181104" y="31226"/>
                      <a:pt x="181116" y="31226"/>
                    </a:cubicBezTo>
                    <a:cubicBezTo>
                      <a:pt x="182356" y="31559"/>
                      <a:pt x="183597" y="31725"/>
                      <a:pt x="184838" y="32135"/>
                    </a:cubicBezTo>
                    <a:cubicBezTo>
                      <a:pt x="185325" y="32257"/>
                      <a:pt x="185780" y="32413"/>
                      <a:pt x="186223" y="32579"/>
                    </a:cubicBezTo>
                    <a:cubicBezTo>
                      <a:pt x="186245" y="32601"/>
                      <a:pt x="186267" y="32612"/>
                      <a:pt x="186289" y="32634"/>
                    </a:cubicBezTo>
                    <a:cubicBezTo>
                      <a:pt x="187187" y="33377"/>
                      <a:pt x="188439" y="33876"/>
                      <a:pt x="189513" y="34386"/>
                    </a:cubicBezTo>
                    <a:cubicBezTo>
                      <a:pt x="189901" y="34652"/>
                      <a:pt x="190322" y="34940"/>
                      <a:pt x="190743" y="35206"/>
                    </a:cubicBezTo>
                    <a:cubicBezTo>
                      <a:pt x="190743" y="35206"/>
                      <a:pt x="190743" y="35206"/>
                      <a:pt x="190743" y="35206"/>
                    </a:cubicBezTo>
                    <a:cubicBezTo>
                      <a:pt x="191651" y="36027"/>
                      <a:pt x="192604" y="36870"/>
                      <a:pt x="193424" y="37779"/>
                    </a:cubicBezTo>
                    <a:cubicBezTo>
                      <a:pt x="193767" y="38122"/>
                      <a:pt x="195052" y="39730"/>
                      <a:pt x="195518" y="40240"/>
                    </a:cubicBezTo>
                    <a:cubicBezTo>
                      <a:pt x="195939" y="40883"/>
                      <a:pt x="196648" y="41925"/>
                      <a:pt x="196814" y="42202"/>
                    </a:cubicBezTo>
                    <a:cubicBezTo>
                      <a:pt x="197645" y="43533"/>
                      <a:pt x="198387" y="44897"/>
                      <a:pt x="199096" y="46271"/>
                    </a:cubicBezTo>
                    <a:cubicBezTo>
                      <a:pt x="199717" y="47513"/>
                      <a:pt x="200337" y="48755"/>
                      <a:pt x="200824" y="49997"/>
                    </a:cubicBezTo>
                    <a:cubicBezTo>
                      <a:pt x="199672" y="47424"/>
                      <a:pt x="201245" y="51327"/>
                      <a:pt x="201567" y="52148"/>
                    </a:cubicBezTo>
                    <a:cubicBezTo>
                      <a:pt x="202763" y="55285"/>
                      <a:pt x="203594" y="58279"/>
                      <a:pt x="204336" y="61372"/>
                    </a:cubicBezTo>
                    <a:cubicBezTo>
                      <a:pt x="211161" y="89722"/>
                      <a:pt x="217897" y="118160"/>
                      <a:pt x="224677" y="146543"/>
                    </a:cubicBezTo>
                    <a:cubicBezTo>
                      <a:pt x="232133" y="177787"/>
                      <a:pt x="239766" y="208963"/>
                      <a:pt x="247100" y="240163"/>
                    </a:cubicBezTo>
                    <a:cubicBezTo>
                      <a:pt x="247100" y="240373"/>
                      <a:pt x="247189" y="240584"/>
                      <a:pt x="247189" y="240795"/>
                    </a:cubicBezTo>
                    <a:cubicBezTo>
                      <a:pt x="247920" y="243899"/>
                      <a:pt x="247266" y="241526"/>
                      <a:pt x="247189" y="240872"/>
                    </a:cubicBezTo>
                    <a:cubicBezTo>
                      <a:pt x="247189" y="242036"/>
                      <a:pt x="247100" y="243223"/>
                      <a:pt x="247189" y="244387"/>
                    </a:cubicBezTo>
                    <a:cubicBezTo>
                      <a:pt x="247189" y="244464"/>
                      <a:pt x="247200" y="244520"/>
                      <a:pt x="247211" y="244575"/>
                    </a:cubicBezTo>
                    <a:cubicBezTo>
                      <a:pt x="246923" y="245573"/>
                      <a:pt x="246746" y="246726"/>
                      <a:pt x="246435" y="247691"/>
                    </a:cubicBezTo>
                    <a:cubicBezTo>
                      <a:pt x="246247" y="248156"/>
                      <a:pt x="246114" y="248644"/>
                      <a:pt x="245970" y="249121"/>
                    </a:cubicBezTo>
                    <a:close/>
                    <a:moveTo>
                      <a:pt x="245593" y="250296"/>
                    </a:moveTo>
                    <a:cubicBezTo>
                      <a:pt x="245804" y="249786"/>
                      <a:pt x="245926" y="249476"/>
                      <a:pt x="245992" y="249287"/>
                    </a:cubicBezTo>
                    <a:cubicBezTo>
                      <a:pt x="245881" y="249631"/>
                      <a:pt x="245760" y="249964"/>
                      <a:pt x="245593" y="250296"/>
                    </a:cubicBezTo>
                    <a:close/>
                  </a:path>
                </a:pathLst>
              </a:custGeom>
              <a:grpFill/>
              <a:ln w="1107" cap="flat">
                <a:noFill/>
                <a:prstDash val="solid"/>
                <a:miter/>
              </a:ln>
            </p:spPr>
            <p:txBody>
              <a:bodyPr rtlCol="0" anchor="ctr"/>
              <a:lstStyle/>
              <a:p>
                <a:endParaRPr lang="en-US"/>
              </a:p>
            </p:txBody>
          </p:sp>
        </p:grpSp>
        <p:sp>
          <p:nvSpPr>
            <p:cNvPr id="108" name="Freeform 107">
              <a:extLst>
                <a:ext uri="{FF2B5EF4-FFF2-40B4-BE49-F238E27FC236}">
                  <a16:creationId xmlns:a16="http://schemas.microsoft.com/office/drawing/2014/main" id="{C64301F9-4A5B-4F2E-3224-B0AA8E6D48DE}"/>
                </a:ext>
              </a:extLst>
            </p:cNvPr>
            <p:cNvSpPr/>
            <p:nvPr/>
          </p:nvSpPr>
          <p:spPr>
            <a:xfrm>
              <a:off x="9183725" y="4588441"/>
              <a:ext cx="167245" cy="99313"/>
            </a:xfrm>
            <a:custGeom>
              <a:avLst/>
              <a:gdLst>
                <a:gd name="connsiteX0" fmla="*/ 30910 w 167245"/>
                <a:gd name="connsiteY0" fmla="*/ 83976 h 99313"/>
                <a:gd name="connsiteX1" fmla="*/ 31110 w 167245"/>
                <a:gd name="connsiteY1" fmla="*/ 78887 h 99313"/>
                <a:gd name="connsiteX2" fmla="*/ 31320 w 167245"/>
                <a:gd name="connsiteY2" fmla="*/ 76736 h 99313"/>
                <a:gd name="connsiteX3" fmla="*/ 31320 w 167245"/>
                <a:gd name="connsiteY3" fmla="*/ 76648 h 99313"/>
                <a:gd name="connsiteX4" fmla="*/ 33580 w 167245"/>
                <a:gd name="connsiteY4" fmla="*/ 67212 h 99313"/>
                <a:gd name="connsiteX5" fmla="*/ 34489 w 167245"/>
                <a:gd name="connsiteY5" fmla="*/ 64640 h 99313"/>
                <a:gd name="connsiteX6" fmla="*/ 34699 w 167245"/>
                <a:gd name="connsiteY6" fmla="*/ 63908 h 99313"/>
                <a:gd name="connsiteX7" fmla="*/ 36139 w 167245"/>
                <a:gd name="connsiteY7" fmla="*/ 60793 h 99313"/>
                <a:gd name="connsiteX8" fmla="*/ 41025 w 167245"/>
                <a:gd name="connsiteY8" fmla="*/ 52733 h 99313"/>
                <a:gd name="connsiteX9" fmla="*/ 41025 w 167245"/>
                <a:gd name="connsiteY9" fmla="*/ 52644 h 99313"/>
                <a:gd name="connsiteX10" fmla="*/ 42266 w 167245"/>
                <a:gd name="connsiteY10" fmla="*/ 51070 h 99313"/>
                <a:gd name="connsiteX11" fmla="*/ 45368 w 167245"/>
                <a:gd name="connsiteY11" fmla="*/ 47555 h 99313"/>
                <a:gd name="connsiteX12" fmla="*/ 52314 w 167245"/>
                <a:gd name="connsiteY12" fmla="*/ 41280 h 99313"/>
                <a:gd name="connsiteX13" fmla="*/ 54065 w 167245"/>
                <a:gd name="connsiteY13" fmla="*/ 40116 h 99313"/>
                <a:gd name="connsiteX14" fmla="*/ 58108 w 167245"/>
                <a:gd name="connsiteY14" fmla="*/ 37632 h 99313"/>
                <a:gd name="connsiteX15" fmla="*/ 61753 w 167245"/>
                <a:gd name="connsiteY15" fmla="*/ 35769 h 99313"/>
                <a:gd name="connsiteX16" fmla="*/ 64235 w 167245"/>
                <a:gd name="connsiteY16" fmla="*/ 34605 h 99313"/>
                <a:gd name="connsiteX17" fmla="*/ 64312 w 167245"/>
                <a:gd name="connsiteY17" fmla="*/ 34605 h 99313"/>
                <a:gd name="connsiteX18" fmla="*/ 73618 w 167245"/>
                <a:gd name="connsiteY18" fmla="*/ 31922 h 99313"/>
                <a:gd name="connsiteX19" fmla="*/ 77751 w 167245"/>
                <a:gd name="connsiteY19" fmla="*/ 31179 h 99313"/>
                <a:gd name="connsiteX20" fmla="*/ 80653 w 167245"/>
                <a:gd name="connsiteY20" fmla="*/ 31091 h 99313"/>
                <a:gd name="connsiteX21" fmla="*/ 90657 w 167245"/>
                <a:gd name="connsiteY21" fmla="*/ 31434 h 99313"/>
                <a:gd name="connsiteX22" fmla="*/ 92098 w 167245"/>
                <a:gd name="connsiteY22" fmla="*/ 31767 h 99313"/>
                <a:gd name="connsiteX23" fmla="*/ 97471 w 167245"/>
                <a:gd name="connsiteY23" fmla="*/ 33009 h 99313"/>
                <a:gd name="connsiteX24" fmla="*/ 102013 w 167245"/>
                <a:gd name="connsiteY24" fmla="*/ 34450 h 99313"/>
                <a:gd name="connsiteX25" fmla="*/ 103996 w 167245"/>
                <a:gd name="connsiteY25" fmla="*/ 35193 h 99313"/>
                <a:gd name="connsiteX26" fmla="*/ 104085 w 167245"/>
                <a:gd name="connsiteY26" fmla="*/ 35193 h 99313"/>
                <a:gd name="connsiteX27" fmla="*/ 112361 w 167245"/>
                <a:gd name="connsiteY27" fmla="*/ 39750 h 99313"/>
                <a:gd name="connsiteX28" fmla="*/ 114621 w 167245"/>
                <a:gd name="connsiteY28" fmla="*/ 41191 h 99313"/>
                <a:gd name="connsiteX29" fmla="*/ 115252 w 167245"/>
                <a:gd name="connsiteY29" fmla="*/ 41612 h 99313"/>
                <a:gd name="connsiteX30" fmla="*/ 117811 w 167245"/>
                <a:gd name="connsiteY30" fmla="*/ 43763 h 99313"/>
                <a:gd name="connsiteX31" fmla="*/ 124425 w 167245"/>
                <a:gd name="connsiteY31" fmla="*/ 50460 h 99313"/>
                <a:gd name="connsiteX32" fmla="*/ 126087 w 167245"/>
                <a:gd name="connsiteY32" fmla="*/ 52533 h 99313"/>
                <a:gd name="connsiteX33" fmla="*/ 126087 w 167245"/>
                <a:gd name="connsiteY33" fmla="*/ 52611 h 99313"/>
                <a:gd name="connsiteX34" fmla="*/ 128990 w 167245"/>
                <a:gd name="connsiteY34" fmla="*/ 57168 h 99313"/>
                <a:gd name="connsiteX35" fmla="*/ 131549 w 167245"/>
                <a:gd name="connsiteY35" fmla="*/ 61924 h 99313"/>
                <a:gd name="connsiteX36" fmla="*/ 132380 w 167245"/>
                <a:gd name="connsiteY36" fmla="*/ 63787 h 99313"/>
                <a:gd name="connsiteX37" fmla="*/ 132579 w 167245"/>
                <a:gd name="connsiteY37" fmla="*/ 64529 h 99313"/>
                <a:gd name="connsiteX38" fmla="*/ 135393 w 167245"/>
                <a:gd name="connsiteY38" fmla="*/ 74452 h 99313"/>
                <a:gd name="connsiteX39" fmla="*/ 135903 w 167245"/>
                <a:gd name="connsiteY39" fmla="*/ 77268 h 99313"/>
                <a:gd name="connsiteX40" fmla="*/ 135903 w 167245"/>
                <a:gd name="connsiteY40" fmla="*/ 77357 h 99313"/>
                <a:gd name="connsiteX41" fmla="*/ 136235 w 167245"/>
                <a:gd name="connsiteY41" fmla="*/ 83777 h 99313"/>
                <a:gd name="connsiteX42" fmla="*/ 151745 w 167245"/>
                <a:gd name="connsiteY42" fmla="*/ 99298 h 99313"/>
                <a:gd name="connsiteX43" fmla="*/ 167244 w 167245"/>
                <a:gd name="connsiteY43" fmla="*/ 83777 h 99313"/>
                <a:gd name="connsiteX44" fmla="*/ 111751 w 167245"/>
                <a:gd name="connsiteY44" fmla="*/ 4936 h 99313"/>
                <a:gd name="connsiteX45" fmla="*/ 19942 w 167245"/>
                <a:gd name="connsiteY45" fmla="*/ 29550 h 99313"/>
                <a:gd name="connsiteX46" fmla="*/ 1 w 167245"/>
                <a:gd name="connsiteY46" fmla="*/ 83777 h 99313"/>
                <a:gd name="connsiteX47" fmla="*/ 15511 w 167245"/>
                <a:gd name="connsiteY47" fmla="*/ 99298 h 99313"/>
                <a:gd name="connsiteX48" fmla="*/ 30899 w 167245"/>
                <a:gd name="connsiteY48" fmla="*/ 83976 h 9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67245" h="99313">
                  <a:moveTo>
                    <a:pt x="30910" y="83976"/>
                  </a:moveTo>
                  <a:cubicBezTo>
                    <a:pt x="30910" y="82313"/>
                    <a:pt x="30999" y="80661"/>
                    <a:pt x="31110" y="78887"/>
                  </a:cubicBezTo>
                  <a:cubicBezTo>
                    <a:pt x="31110" y="78144"/>
                    <a:pt x="31198" y="77446"/>
                    <a:pt x="31320" y="76736"/>
                  </a:cubicBezTo>
                  <a:cubicBezTo>
                    <a:pt x="31320" y="77357"/>
                    <a:pt x="30810" y="79708"/>
                    <a:pt x="31320" y="76648"/>
                  </a:cubicBezTo>
                  <a:cubicBezTo>
                    <a:pt x="31819" y="73421"/>
                    <a:pt x="32638" y="70372"/>
                    <a:pt x="33580" y="67212"/>
                  </a:cubicBezTo>
                  <a:cubicBezTo>
                    <a:pt x="33924" y="66392"/>
                    <a:pt x="34212" y="65483"/>
                    <a:pt x="34489" y="64640"/>
                  </a:cubicBezTo>
                  <a:cubicBezTo>
                    <a:pt x="34577" y="64441"/>
                    <a:pt x="35319" y="62378"/>
                    <a:pt x="34699" y="63908"/>
                  </a:cubicBezTo>
                  <a:cubicBezTo>
                    <a:pt x="34200" y="65228"/>
                    <a:pt x="35940" y="61336"/>
                    <a:pt x="36139" y="60793"/>
                  </a:cubicBezTo>
                  <a:cubicBezTo>
                    <a:pt x="37591" y="57977"/>
                    <a:pt x="39363" y="55427"/>
                    <a:pt x="41025" y="52733"/>
                  </a:cubicBezTo>
                  <a:cubicBezTo>
                    <a:pt x="41357" y="52234"/>
                    <a:pt x="42753" y="50382"/>
                    <a:pt x="41025" y="52644"/>
                  </a:cubicBezTo>
                  <a:cubicBezTo>
                    <a:pt x="41446" y="52145"/>
                    <a:pt x="41845" y="51613"/>
                    <a:pt x="42266" y="51070"/>
                  </a:cubicBezTo>
                  <a:cubicBezTo>
                    <a:pt x="43307" y="49917"/>
                    <a:pt x="44326" y="48719"/>
                    <a:pt x="45368" y="47555"/>
                  </a:cubicBezTo>
                  <a:cubicBezTo>
                    <a:pt x="47517" y="45293"/>
                    <a:pt x="49832" y="43087"/>
                    <a:pt x="52314" y="41280"/>
                  </a:cubicBezTo>
                  <a:cubicBezTo>
                    <a:pt x="50032" y="43009"/>
                    <a:pt x="53356" y="40659"/>
                    <a:pt x="54065" y="40116"/>
                  </a:cubicBezTo>
                  <a:cubicBezTo>
                    <a:pt x="55383" y="39295"/>
                    <a:pt x="56746" y="38453"/>
                    <a:pt x="58108" y="37632"/>
                  </a:cubicBezTo>
                  <a:cubicBezTo>
                    <a:pt x="59260" y="37011"/>
                    <a:pt x="60457" y="36390"/>
                    <a:pt x="61753" y="35769"/>
                  </a:cubicBezTo>
                  <a:cubicBezTo>
                    <a:pt x="62573" y="35348"/>
                    <a:pt x="63393" y="34938"/>
                    <a:pt x="64235" y="34605"/>
                  </a:cubicBezTo>
                  <a:cubicBezTo>
                    <a:pt x="62783" y="35226"/>
                    <a:pt x="62994" y="35027"/>
                    <a:pt x="64312" y="34605"/>
                  </a:cubicBezTo>
                  <a:cubicBezTo>
                    <a:pt x="67414" y="33696"/>
                    <a:pt x="70439" y="32621"/>
                    <a:pt x="73618" y="31922"/>
                  </a:cubicBezTo>
                  <a:cubicBezTo>
                    <a:pt x="74937" y="31590"/>
                    <a:pt x="76432" y="31423"/>
                    <a:pt x="77751" y="31179"/>
                  </a:cubicBezTo>
                  <a:cubicBezTo>
                    <a:pt x="74638" y="31601"/>
                    <a:pt x="79811" y="31091"/>
                    <a:pt x="80653" y="31091"/>
                  </a:cubicBezTo>
                  <a:cubicBezTo>
                    <a:pt x="84043" y="31013"/>
                    <a:pt x="87345" y="31091"/>
                    <a:pt x="90657" y="31434"/>
                  </a:cubicBezTo>
                  <a:cubicBezTo>
                    <a:pt x="87965" y="31224"/>
                    <a:pt x="91067" y="31512"/>
                    <a:pt x="92098" y="31767"/>
                  </a:cubicBezTo>
                  <a:cubicBezTo>
                    <a:pt x="93959" y="32100"/>
                    <a:pt x="95743" y="32510"/>
                    <a:pt x="97471" y="33009"/>
                  </a:cubicBezTo>
                  <a:cubicBezTo>
                    <a:pt x="99044" y="33419"/>
                    <a:pt x="100573" y="33918"/>
                    <a:pt x="102013" y="34450"/>
                  </a:cubicBezTo>
                  <a:cubicBezTo>
                    <a:pt x="102645" y="34661"/>
                    <a:pt x="103265" y="34949"/>
                    <a:pt x="103996" y="35193"/>
                  </a:cubicBezTo>
                  <a:cubicBezTo>
                    <a:pt x="103376" y="34993"/>
                    <a:pt x="101437" y="33951"/>
                    <a:pt x="104085" y="35193"/>
                  </a:cubicBezTo>
                  <a:cubicBezTo>
                    <a:pt x="106987" y="36523"/>
                    <a:pt x="109790" y="38009"/>
                    <a:pt x="112361" y="39750"/>
                  </a:cubicBezTo>
                  <a:cubicBezTo>
                    <a:pt x="113103" y="40249"/>
                    <a:pt x="113801" y="40770"/>
                    <a:pt x="114621" y="41191"/>
                  </a:cubicBezTo>
                  <a:cubicBezTo>
                    <a:pt x="114831" y="41280"/>
                    <a:pt x="116604" y="42632"/>
                    <a:pt x="115252" y="41612"/>
                  </a:cubicBezTo>
                  <a:cubicBezTo>
                    <a:pt x="114089" y="40781"/>
                    <a:pt x="117390" y="43342"/>
                    <a:pt x="117811" y="43763"/>
                  </a:cubicBezTo>
                  <a:cubicBezTo>
                    <a:pt x="120160" y="45825"/>
                    <a:pt x="122365" y="48109"/>
                    <a:pt x="124425" y="50460"/>
                  </a:cubicBezTo>
                  <a:cubicBezTo>
                    <a:pt x="125046" y="51203"/>
                    <a:pt x="125589" y="51790"/>
                    <a:pt x="126087" y="52533"/>
                  </a:cubicBezTo>
                  <a:cubicBezTo>
                    <a:pt x="125179" y="51291"/>
                    <a:pt x="125345" y="51491"/>
                    <a:pt x="126087" y="52611"/>
                  </a:cubicBezTo>
                  <a:cubicBezTo>
                    <a:pt x="126996" y="54185"/>
                    <a:pt x="128070" y="55604"/>
                    <a:pt x="128990" y="57168"/>
                  </a:cubicBezTo>
                  <a:cubicBezTo>
                    <a:pt x="129898" y="58742"/>
                    <a:pt x="130718" y="60272"/>
                    <a:pt x="131549" y="61924"/>
                  </a:cubicBezTo>
                  <a:cubicBezTo>
                    <a:pt x="131892" y="62545"/>
                    <a:pt x="132169" y="63166"/>
                    <a:pt x="132380" y="63787"/>
                  </a:cubicBezTo>
                  <a:cubicBezTo>
                    <a:pt x="133421" y="65937"/>
                    <a:pt x="131338" y="60471"/>
                    <a:pt x="132579" y="64529"/>
                  </a:cubicBezTo>
                  <a:cubicBezTo>
                    <a:pt x="133621" y="67833"/>
                    <a:pt x="134651" y="71060"/>
                    <a:pt x="135393" y="74452"/>
                  </a:cubicBezTo>
                  <a:cubicBezTo>
                    <a:pt x="135604" y="75361"/>
                    <a:pt x="135737" y="76315"/>
                    <a:pt x="135903" y="77268"/>
                  </a:cubicBezTo>
                  <a:cubicBezTo>
                    <a:pt x="136313" y="79641"/>
                    <a:pt x="135692" y="74918"/>
                    <a:pt x="135903" y="77357"/>
                  </a:cubicBezTo>
                  <a:cubicBezTo>
                    <a:pt x="135980" y="79508"/>
                    <a:pt x="136235" y="81570"/>
                    <a:pt x="136235" y="83777"/>
                  </a:cubicBezTo>
                  <a:cubicBezTo>
                    <a:pt x="136313" y="91837"/>
                    <a:pt x="143270" y="99709"/>
                    <a:pt x="151745" y="99298"/>
                  </a:cubicBezTo>
                  <a:cubicBezTo>
                    <a:pt x="160099" y="98877"/>
                    <a:pt x="167366" y="92458"/>
                    <a:pt x="167244" y="83777"/>
                  </a:cubicBezTo>
                  <a:cubicBezTo>
                    <a:pt x="166834" y="48298"/>
                    <a:pt x="144843" y="17343"/>
                    <a:pt x="111751" y="4936"/>
                  </a:cubicBezTo>
                  <a:cubicBezTo>
                    <a:pt x="79989" y="-6994"/>
                    <a:pt x="41435" y="3273"/>
                    <a:pt x="19942" y="29550"/>
                  </a:cubicBezTo>
                  <a:cubicBezTo>
                    <a:pt x="7202" y="45072"/>
                    <a:pt x="167" y="63698"/>
                    <a:pt x="1" y="83777"/>
                  </a:cubicBezTo>
                  <a:cubicBezTo>
                    <a:pt x="-77" y="91837"/>
                    <a:pt x="7235" y="99709"/>
                    <a:pt x="15511" y="99298"/>
                  </a:cubicBezTo>
                  <a:cubicBezTo>
                    <a:pt x="23864" y="99088"/>
                    <a:pt x="30810" y="92668"/>
                    <a:pt x="30899" y="83976"/>
                  </a:cubicBezTo>
                  <a:close/>
                </a:path>
              </a:pathLst>
            </a:custGeom>
            <a:grpFill/>
            <a:ln w="1107"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25267D94-B42D-A48B-D330-A71113803820}"/>
                </a:ext>
              </a:extLst>
            </p:cNvPr>
            <p:cNvSpPr/>
            <p:nvPr/>
          </p:nvSpPr>
          <p:spPr>
            <a:xfrm>
              <a:off x="8836674" y="4588441"/>
              <a:ext cx="167245" cy="99313"/>
            </a:xfrm>
            <a:custGeom>
              <a:avLst/>
              <a:gdLst>
                <a:gd name="connsiteX0" fmla="*/ 30910 w 167245"/>
                <a:gd name="connsiteY0" fmla="*/ 83976 h 99313"/>
                <a:gd name="connsiteX1" fmla="*/ 31110 w 167245"/>
                <a:gd name="connsiteY1" fmla="*/ 78887 h 99313"/>
                <a:gd name="connsiteX2" fmla="*/ 31320 w 167245"/>
                <a:gd name="connsiteY2" fmla="*/ 76736 h 99313"/>
                <a:gd name="connsiteX3" fmla="*/ 31320 w 167245"/>
                <a:gd name="connsiteY3" fmla="*/ 76648 h 99313"/>
                <a:gd name="connsiteX4" fmla="*/ 33580 w 167245"/>
                <a:gd name="connsiteY4" fmla="*/ 67212 h 99313"/>
                <a:gd name="connsiteX5" fmla="*/ 34489 w 167245"/>
                <a:gd name="connsiteY5" fmla="*/ 64640 h 99313"/>
                <a:gd name="connsiteX6" fmla="*/ 34699 w 167245"/>
                <a:gd name="connsiteY6" fmla="*/ 63908 h 99313"/>
                <a:gd name="connsiteX7" fmla="*/ 36139 w 167245"/>
                <a:gd name="connsiteY7" fmla="*/ 60793 h 99313"/>
                <a:gd name="connsiteX8" fmla="*/ 41025 w 167245"/>
                <a:gd name="connsiteY8" fmla="*/ 52733 h 99313"/>
                <a:gd name="connsiteX9" fmla="*/ 41025 w 167245"/>
                <a:gd name="connsiteY9" fmla="*/ 52644 h 99313"/>
                <a:gd name="connsiteX10" fmla="*/ 42266 w 167245"/>
                <a:gd name="connsiteY10" fmla="*/ 51070 h 99313"/>
                <a:gd name="connsiteX11" fmla="*/ 45368 w 167245"/>
                <a:gd name="connsiteY11" fmla="*/ 47555 h 99313"/>
                <a:gd name="connsiteX12" fmla="*/ 52314 w 167245"/>
                <a:gd name="connsiteY12" fmla="*/ 41280 h 99313"/>
                <a:gd name="connsiteX13" fmla="*/ 54065 w 167245"/>
                <a:gd name="connsiteY13" fmla="*/ 40116 h 99313"/>
                <a:gd name="connsiteX14" fmla="*/ 58108 w 167245"/>
                <a:gd name="connsiteY14" fmla="*/ 37632 h 99313"/>
                <a:gd name="connsiteX15" fmla="*/ 61753 w 167245"/>
                <a:gd name="connsiteY15" fmla="*/ 35769 h 99313"/>
                <a:gd name="connsiteX16" fmla="*/ 64235 w 167245"/>
                <a:gd name="connsiteY16" fmla="*/ 34605 h 99313"/>
                <a:gd name="connsiteX17" fmla="*/ 64312 w 167245"/>
                <a:gd name="connsiteY17" fmla="*/ 34605 h 99313"/>
                <a:gd name="connsiteX18" fmla="*/ 73618 w 167245"/>
                <a:gd name="connsiteY18" fmla="*/ 31922 h 99313"/>
                <a:gd name="connsiteX19" fmla="*/ 77751 w 167245"/>
                <a:gd name="connsiteY19" fmla="*/ 31179 h 99313"/>
                <a:gd name="connsiteX20" fmla="*/ 80653 w 167245"/>
                <a:gd name="connsiteY20" fmla="*/ 31091 h 99313"/>
                <a:gd name="connsiteX21" fmla="*/ 90657 w 167245"/>
                <a:gd name="connsiteY21" fmla="*/ 31434 h 99313"/>
                <a:gd name="connsiteX22" fmla="*/ 92098 w 167245"/>
                <a:gd name="connsiteY22" fmla="*/ 31767 h 99313"/>
                <a:gd name="connsiteX23" fmla="*/ 97471 w 167245"/>
                <a:gd name="connsiteY23" fmla="*/ 33009 h 99313"/>
                <a:gd name="connsiteX24" fmla="*/ 102013 w 167245"/>
                <a:gd name="connsiteY24" fmla="*/ 34450 h 99313"/>
                <a:gd name="connsiteX25" fmla="*/ 103996 w 167245"/>
                <a:gd name="connsiteY25" fmla="*/ 35193 h 99313"/>
                <a:gd name="connsiteX26" fmla="*/ 104085 w 167245"/>
                <a:gd name="connsiteY26" fmla="*/ 35193 h 99313"/>
                <a:gd name="connsiteX27" fmla="*/ 112361 w 167245"/>
                <a:gd name="connsiteY27" fmla="*/ 39750 h 99313"/>
                <a:gd name="connsiteX28" fmla="*/ 114621 w 167245"/>
                <a:gd name="connsiteY28" fmla="*/ 41191 h 99313"/>
                <a:gd name="connsiteX29" fmla="*/ 115252 w 167245"/>
                <a:gd name="connsiteY29" fmla="*/ 41612 h 99313"/>
                <a:gd name="connsiteX30" fmla="*/ 117811 w 167245"/>
                <a:gd name="connsiteY30" fmla="*/ 43763 h 99313"/>
                <a:gd name="connsiteX31" fmla="*/ 124425 w 167245"/>
                <a:gd name="connsiteY31" fmla="*/ 50460 h 99313"/>
                <a:gd name="connsiteX32" fmla="*/ 126087 w 167245"/>
                <a:gd name="connsiteY32" fmla="*/ 52533 h 99313"/>
                <a:gd name="connsiteX33" fmla="*/ 126087 w 167245"/>
                <a:gd name="connsiteY33" fmla="*/ 52611 h 99313"/>
                <a:gd name="connsiteX34" fmla="*/ 128990 w 167245"/>
                <a:gd name="connsiteY34" fmla="*/ 57168 h 99313"/>
                <a:gd name="connsiteX35" fmla="*/ 131549 w 167245"/>
                <a:gd name="connsiteY35" fmla="*/ 61924 h 99313"/>
                <a:gd name="connsiteX36" fmla="*/ 132380 w 167245"/>
                <a:gd name="connsiteY36" fmla="*/ 63787 h 99313"/>
                <a:gd name="connsiteX37" fmla="*/ 132579 w 167245"/>
                <a:gd name="connsiteY37" fmla="*/ 64529 h 99313"/>
                <a:gd name="connsiteX38" fmla="*/ 135393 w 167245"/>
                <a:gd name="connsiteY38" fmla="*/ 74452 h 99313"/>
                <a:gd name="connsiteX39" fmla="*/ 135903 w 167245"/>
                <a:gd name="connsiteY39" fmla="*/ 77268 h 99313"/>
                <a:gd name="connsiteX40" fmla="*/ 135903 w 167245"/>
                <a:gd name="connsiteY40" fmla="*/ 77357 h 99313"/>
                <a:gd name="connsiteX41" fmla="*/ 136235 w 167245"/>
                <a:gd name="connsiteY41" fmla="*/ 83777 h 99313"/>
                <a:gd name="connsiteX42" fmla="*/ 151745 w 167245"/>
                <a:gd name="connsiteY42" fmla="*/ 99298 h 99313"/>
                <a:gd name="connsiteX43" fmla="*/ 167244 w 167245"/>
                <a:gd name="connsiteY43" fmla="*/ 83777 h 99313"/>
                <a:gd name="connsiteX44" fmla="*/ 111751 w 167245"/>
                <a:gd name="connsiteY44" fmla="*/ 4936 h 99313"/>
                <a:gd name="connsiteX45" fmla="*/ 19942 w 167245"/>
                <a:gd name="connsiteY45" fmla="*/ 29550 h 99313"/>
                <a:gd name="connsiteX46" fmla="*/ 1 w 167245"/>
                <a:gd name="connsiteY46" fmla="*/ 83777 h 99313"/>
                <a:gd name="connsiteX47" fmla="*/ 15511 w 167245"/>
                <a:gd name="connsiteY47" fmla="*/ 99298 h 99313"/>
                <a:gd name="connsiteX48" fmla="*/ 30899 w 167245"/>
                <a:gd name="connsiteY48" fmla="*/ 83976 h 9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67245" h="99313">
                  <a:moveTo>
                    <a:pt x="30910" y="83976"/>
                  </a:moveTo>
                  <a:cubicBezTo>
                    <a:pt x="30910" y="82313"/>
                    <a:pt x="30999" y="80661"/>
                    <a:pt x="31110" y="78887"/>
                  </a:cubicBezTo>
                  <a:cubicBezTo>
                    <a:pt x="31110" y="78144"/>
                    <a:pt x="31198" y="77446"/>
                    <a:pt x="31320" y="76736"/>
                  </a:cubicBezTo>
                  <a:cubicBezTo>
                    <a:pt x="31320" y="77357"/>
                    <a:pt x="30810" y="79708"/>
                    <a:pt x="31320" y="76648"/>
                  </a:cubicBezTo>
                  <a:cubicBezTo>
                    <a:pt x="31819" y="73421"/>
                    <a:pt x="32638" y="70372"/>
                    <a:pt x="33580" y="67212"/>
                  </a:cubicBezTo>
                  <a:cubicBezTo>
                    <a:pt x="33924" y="66392"/>
                    <a:pt x="34212" y="65483"/>
                    <a:pt x="34489" y="64640"/>
                  </a:cubicBezTo>
                  <a:cubicBezTo>
                    <a:pt x="34577" y="64441"/>
                    <a:pt x="35319" y="62378"/>
                    <a:pt x="34699" y="63908"/>
                  </a:cubicBezTo>
                  <a:cubicBezTo>
                    <a:pt x="34200" y="65228"/>
                    <a:pt x="35940" y="61336"/>
                    <a:pt x="36139" y="60793"/>
                  </a:cubicBezTo>
                  <a:cubicBezTo>
                    <a:pt x="37591" y="57977"/>
                    <a:pt x="39363" y="55427"/>
                    <a:pt x="41025" y="52733"/>
                  </a:cubicBezTo>
                  <a:cubicBezTo>
                    <a:pt x="41357" y="52234"/>
                    <a:pt x="42753" y="50382"/>
                    <a:pt x="41025" y="52644"/>
                  </a:cubicBezTo>
                  <a:cubicBezTo>
                    <a:pt x="41446" y="52145"/>
                    <a:pt x="41845" y="51613"/>
                    <a:pt x="42266" y="51070"/>
                  </a:cubicBezTo>
                  <a:cubicBezTo>
                    <a:pt x="43307" y="49917"/>
                    <a:pt x="44326" y="48719"/>
                    <a:pt x="45368" y="47555"/>
                  </a:cubicBezTo>
                  <a:cubicBezTo>
                    <a:pt x="47517" y="45293"/>
                    <a:pt x="49833" y="43087"/>
                    <a:pt x="52314" y="41280"/>
                  </a:cubicBezTo>
                  <a:cubicBezTo>
                    <a:pt x="50054" y="43009"/>
                    <a:pt x="53356" y="40659"/>
                    <a:pt x="54065" y="40116"/>
                  </a:cubicBezTo>
                  <a:cubicBezTo>
                    <a:pt x="55383" y="39295"/>
                    <a:pt x="56746" y="38453"/>
                    <a:pt x="58108" y="37632"/>
                  </a:cubicBezTo>
                  <a:cubicBezTo>
                    <a:pt x="59260" y="37011"/>
                    <a:pt x="60457" y="36390"/>
                    <a:pt x="61753" y="35769"/>
                  </a:cubicBezTo>
                  <a:cubicBezTo>
                    <a:pt x="62573" y="35348"/>
                    <a:pt x="63393" y="34938"/>
                    <a:pt x="64235" y="34605"/>
                  </a:cubicBezTo>
                  <a:cubicBezTo>
                    <a:pt x="62783" y="35226"/>
                    <a:pt x="62994" y="35027"/>
                    <a:pt x="64312" y="34605"/>
                  </a:cubicBezTo>
                  <a:cubicBezTo>
                    <a:pt x="67414" y="33696"/>
                    <a:pt x="70439" y="32621"/>
                    <a:pt x="73618" y="31922"/>
                  </a:cubicBezTo>
                  <a:cubicBezTo>
                    <a:pt x="74937" y="31590"/>
                    <a:pt x="76432" y="31423"/>
                    <a:pt x="77751" y="31179"/>
                  </a:cubicBezTo>
                  <a:cubicBezTo>
                    <a:pt x="74649" y="31601"/>
                    <a:pt x="79811" y="31091"/>
                    <a:pt x="80653" y="31091"/>
                  </a:cubicBezTo>
                  <a:cubicBezTo>
                    <a:pt x="84043" y="31013"/>
                    <a:pt x="87345" y="31091"/>
                    <a:pt x="90657" y="31434"/>
                  </a:cubicBezTo>
                  <a:cubicBezTo>
                    <a:pt x="87965" y="31224"/>
                    <a:pt x="91067" y="31512"/>
                    <a:pt x="92098" y="31767"/>
                  </a:cubicBezTo>
                  <a:cubicBezTo>
                    <a:pt x="93959" y="32100"/>
                    <a:pt x="95743" y="32510"/>
                    <a:pt x="97471" y="33009"/>
                  </a:cubicBezTo>
                  <a:cubicBezTo>
                    <a:pt x="99044" y="33419"/>
                    <a:pt x="100573" y="33918"/>
                    <a:pt x="102013" y="34450"/>
                  </a:cubicBezTo>
                  <a:cubicBezTo>
                    <a:pt x="102645" y="34661"/>
                    <a:pt x="103265" y="34949"/>
                    <a:pt x="103996" y="35193"/>
                  </a:cubicBezTo>
                  <a:cubicBezTo>
                    <a:pt x="103376" y="34993"/>
                    <a:pt x="101437" y="33951"/>
                    <a:pt x="104085" y="35193"/>
                  </a:cubicBezTo>
                  <a:cubicBezTo>
                    <a:pt x="106987" y="36523"/>
                    <a:pt x="109790" y="38009"/>
                    <a:pt x="112361" y="39750"/>
                  </a:cubicBezTo>
                  <a:cubicBezTo>
                    <a:pt x="113103" y="40249"/>
                    <a:pt x="113801" y="40770"/>
                    <a:pt x="114621" y="41191"/>
                  </a:cubicBezTo>
                  <a:cubicBezTo>
                    <a:pt x="114831" y="41280"/>
                    <a:pt x="116604" y="42632"/>
                    <a:pt x="115252" y="41612"/>
                  </a:cubicBezTo>
                  <a:cubicBezTo>
                    <a:pt x="114089" y="40781"/>
                    <a:pt x="117390" y="43342"/>
                    <a:pt x="117811" y="43763"/>
                  </a:cubicBezTo>
                  <a:cubicBezTo>
                    <a:pt x="120160" y="45825"/>
                    <a:pt x="122365" y="48109"/>
                    <a:pt x="124425" y="50460"/>
                  </a:cubicBezTo>
                  <a:cubicBezTo>
                    <a:pt x="125046" y="51203"/>
                    <a:pt x="125589" y="51790"/>
                    <a:pt x="126087" y="52533"/>
                  </a:cubicBezTo>
                  <a:cubicBezTo>
                    <a:pt x="125179" y="51291"/>
                    <a:pt x="125345" y="51491"/>
                    <a:pt x="126087" y="52611"/>
                  </a:cubicBezTo>
                  <a:cubicBezTo>
                    <a:pt x="126995" y="54185"/>
                    <a:pt x="128070" y="55604"/>
                    <a:pt x="128990" y="57168"/>
                  </a:cubicBezTo>
                  <a:cubicBezTo>
                    <a:pt x="129898" y="58742"/>
                    <a:pt x="130718" y="60272"/>
                    <a:pt x="131549" y="61924"/>
                  </a:cubicBezTo>
                  <a:cubicBezTo>
                    <a:pt x="131892" y="62545"/>
                    <a:pt x="132169" y="63166"/>
                    <a:pt x="132380" y="63787"/>
                  </a:cubicBezTo>
                  <a:cubicBezTo>
                    <a:pt x="133421" y="65937"/>
                    <a:pt x="131338" y="60471"/>
                    <a:pt x="132579" y="64529"/>
                  </a:cubicBezTo>
                  <a:cubicBezTo>
                    <a:pt x="133621" y="67833"/>
                    <a:pt x="134651" y="71060"/>
                    <a:pt x="135393" y="74452"/>
                  </a:cubicBezTo>
                  <a:cubicBezTo>
                    <a:pt x="135604" y="75361"/>
                    <a:pt x="135737" y="76315"/>
                    <a:pt x="135903" y="77268"/>
                  </a:cubicBezTo>
                  <a:cubicBezTo>
                    <a:pt x="136313" y="79641"/>
                    <a:pt x="135692" y="74918"/>
                    <a:pt x="135903" y="77357"/>
                  </a:cubicBezTo>
                  <a:cubicBezTo>
                    <a:pt x="135980" y="79508"/>
                    <a:pt x="136235" y="81570"/>
                    <a:pt x="136235" y="83777"/>
                  </a:cubicBezTo>
                  <a:cubicBezTo>
                    <a:pt x="136313" y="91837"/>
                    <a:pt x="143270" y="99709"/>
                    <a:pt x="151745" y="99298"/>
                  </a:cubicBezTo>
                  <a:cubicBezTo>
                    <a:pt x="160099" y="98877"/>
                    <a:pt x="167366" y="92458"/>
                    <a:pt x="167244" y="83777"/>
                  </a:cubicBezTo>
                  <a:cubicBezTo>
                    <a:pt x="166834" y="48298"/>
                    <a:pt x="144843" y="17343"/>
                    <a:pt x="111751" y="4936"/>
                  </a:cubicBezTo>
                  <a:cubicBezTo>
                    <a:pt x="79989" y="-6994"/>
                    <a:pt x="41446" y="3273"/>
                    <a:pt x="19942" y="29550"/>
                  </a:cubicBezTo>
                  <a:cubicBezTo>
                    <a:pt x="7202" y="45072"/>
                    <a:pt x="167" y="63698"/>
                    <a:pt x="1" y="83777"/>
                  </a:cubicBezTo>
                  <a:cubicBezTo>
                    <a:pt x="-77" y="91837"/>
                    <a:pt x="7235" y="99709"/>
                    <a:pt x="15511" y="99298"/>
                  </a:cubicBezTo>
                  <a:cubicBezTo>
                    <a:pt x="23864" y="99088"/>
                    <a:pt x="30899" y="92668"/>
                    <a:pt x="30899" y="83976"/>
                  </a:cubicBezTo>
                  <a:close/>
                </a:path>
              </a:pathLst>
            </a:custGeom>
            <a:grpFill/>
            <a:ln w="1107"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77F33B28-33F5-B0AF-3336-98AC1C7518CE}"/>
                </a:ext>
              </a:extLst>
            </p:cNvPr>
            <p:cNvSpPr/>
            <p:nvPr/>
          </p:nvSpPr>
          <p:spPr>
            <a:xfrm>
              <a:off x="9010373" y="4451103"/>
              <a:ext cx="167281" cy="100103"/>
            </a:xfrm>
            <a:custGeom>
              <a:avLst/>
              <a:gdLst>
                <a:gd name="connsiteX0" fmla="*/ 30814 w 167281"/>
                <a:gd name="connsiteY0" fmla="*/ 83335 h 100103"/>
                <a:gd name="connsiteX1" fmla="*/ 31014 w 167281"/>
                <a:gd name="connsiteY1" fmla="*/ 78246 h 100103"/>
                <a:gd name="connsiteX2" fmla="*/ 31224 w 167281"/>
                <a:gd name="connsiteY2" fmla="*/ 76095 h 100103"/>
                <a:gd name="connsiteX3" fmla="*/ 31302 w 167281"/>
                <a:gd name="connsiteY3" fmla="*/ 76006 h 100103"/>
                <a:gd name="connsiteX4" fmla="*/ 33672 w 167281"/>
                <a:gd name="connsiteY4" fmla="*/ 66571 h 100103"/>
                <a:gd name="connsiteX5" fmla="*/ 34581 w 167281"/>
                <a:gd name="connsiteY5" fmla="*/ 63999 h 100103"/>
                <a:gd name="connsiteX6" fmla="*/ 34780 w 167281"/>
                <a:gd name="connsiteY6" fmla="*/ 63267 h 100103"/>
                <a:gd name="connsiteX7" fmla="*/ 36354 w 167281"/>
                <a:gd name="connsiteY7" fmla="*/ 60152 h 100103"/>
                <a:gd name="connsiteX8" fmla="*/ 41317 w 167281"/>
                <a:gd name="connsiteY8" fmla="*/ 52091 h 100103"/>
                <a:gd name="connsiteX9" fmla="*/ 41317 w 167281"/>
                <a:gd name="connsiteY9" fmla="*/ 52014 h 100103"/>
                <a:gd name="connsiteX10" fmla="*/ 42558 w 167281"/>
                <a:gd name="connsiteY10" fmla="*/ 50428 h 100103"/>
                <a:gd name="connsiteX11" fmla="*/ 45781 w 167281"/>
                <a:gd name="connsiteY11" fmla="*/ 47036 h 100103"/>
                <a:gd name="connsiteX12" fmla="*/ 48684 w 167281"/>
                <a:gd name="connsiteY12" fmla="*/ 44220 h 100103"/>
                <a:gd name="connsiteX13" fmla="*/ 50756 w 167281"/>
                <a:gd name="connsiteY13" fmla="*/ 42357 h 100103"/>
                <a:gd name="connsiteX14" fmla="*/ 58688 w 167281"/>
                <a:gd name="connsiteY14" fmla="*/ 37268 h 100103"/>
                <a:gd name="connsiteX15" fmla="*/ 62333 w 167281"/>
                <a:gd name="connsiteY15" fmla="*/ 35405 h 100103"/>
                <a:gd name="connsiteX16" fmla="*/ 62333 w 167281"/>
                <a:gd name="connsiteY16" fmla="*/ 35317 h 100103"/>
                <a:gd name="connsiteX17" fmla="*/ 64903 w 167281"/>
                <a:gd name="connsiteY17" fmla="*/ 34408 h 100103"/>
                <a:gd name="connsiteX18" fmla="*/ 74198 w 167281"/>
                <a:gd name="connsiteY18" fmla="*/ 31846 h 100103"/>
                <a:gd name="connsiteX19" fmla="*/ 75638 w 167281"/>
                <a:gd name="connsiteY19" fmla="*/ 31503 h 100103"/>
                <a:gd name="connsiteX20" fmla="*/ 81355 w 167281"/>
                <a:gd name="connsiteY20" fmla="*/ 31092 h 100103"/>
                <a:gd name="connsiteX21" fmla="*/ 91359 w 167281"/>
                <a:gd name="connsiteY21" fmla="*/ 31503 h 100103"/>
                <a:gd name="connsiteX22" fmla="*/ 92799 w 167281"/>
                <a:gd name="connsiteY22" fmla="*/ 31846 h 100103"/>
                <a:gd name="connsiteX23" fmla="*/ 98173 w 167281"/>
                <a:gd name="connsiteY23" fmla="*/ 33166 h 100103"/>
                <a:gd name="connsiteX24" fmla="*/ 102726 w 167281"/>
                <a:gd name="connsiteY24" fmla="*/ 34618 h 100103"/>
                <a:gd name="connsiteX25" fmla="*/ 104698 w 167281"/>
                <a:gd name="connsiteY25" fmla="*/ 35350 h 100103"/>
                <a:gd name="connsiteX26" fmla="*/ 104698 w 167281"/>
                <a:gd name="connsiteY26" fmla="*/ 35439 h 100103"/>
                <a:gd name="connsiteX27" fmla="*/ 112974 w 167281"/>
                <a:gd name="connsiteY27" fmla="*/ 40073 h 100103"/>
                <a:gd name="connsiteX28" fmla="*/ 115123 w 167281"/>
                <a:gd name="connsiteY28" fmla="*/ 41647 h 100103"/>
                <a:gd name="connsiteX29" fmla="*/ 115743 w 167281"/>
                <a:gd name="connsiteY29" fmla="*/ 42069 h 100103"/>
                <a:gd name="connsiteX30" fmla="*/ 118314 w 167281"/>
                <a:gd name="connsiteY30" fmla="*/ 44353 h 100103"/>
                <a:gd name="connsiteX31" fmla="*/ 124839 w 167281"/>
                <a:gd name="connsiteY31" fmla="*/ 51182 h 100103"/>
                <a:gd name="connsiteX32" fmla="*/ 124928 w 167281"/>
                <a:gd name="connsiteY32" fmla="*/ 51182 h 100103"/>
                <a:gd name="connsiteX33" fmla="*/ 126501 w 167281"/>
                <a:gd name="connsiteY33" fmla="*/ 53333 h 100103"/>
                <a:gd name="connsiteX34" fmla="*/ 129403 w 167281"/>
                <a:gd name="connsiteY34" fmla="*/ 57890 h 100103"/>
                <a:gd name="connsiteX35" fmla="*/ 131885 w 167281"/>
                <a:gd name="connsiteY35" fmla="*/ 62646 h 100103"/>
                <a:gd name="connsiteX36" fmla="*/ 132217 w 167281"/>
                <a:gd name="connsiteY36" fmla="*/ 63267 h 100103"/>
                <a:gd name="connsiteX37" fmla="*/ 132960 w 167281"/>
                <a:gd name="connsiteY37" fmla="*/ 65252 h 100103"/>
                <a:gd name="connsiteX38" fmla="*/ 135652 w 167281"/>
                <a:gd name="connsiteY38" fmla="*/ 75264 h 100103"/>
                <a:gd name="connsiteX39" fmla="*/ 135984 w 167281"/>
                <a:gd name="connsiteY39" fmla="*/ 76705 h 100103"/>
                <a:gd name="connsiteX40" fmla="*/ 136062 w 167281"/>
                <a:gd name="connsiteY40" fmla="*/ 78146 h 100103"/>
                <a:gd name="connsiteX41" fmla="*/ 136272 w 167281"/>
                <a:gd name="connsiteY41" fmla="*/ 84566 h 100103"/>
                <a:gd name="connsiteX42" fmla="*/ 151771 w 167281"/>
                <a:gd name="connsiteY42" fmla="*/ 100088 h 100103"/>
                <a:gd name="connsiteX43" fmla="*/ 167281 w 167281"/>
                <a:gd name="connsiteY43" fmla="*/ 84566 h 100103"/>
                <a:gd name="connsiteX44" fmla="*/ 112486 w 167281"/>
                <a:gd name="connsiteY44" fmla="*/ 5182 h 100103"/>
                <a:gd name="connsiteX45" fmla="*/ 20478 w 167281"/>
                <a:gd name="connsiteY45" fmla="*/ 28853 h 100103"/>
                <a:gd name="connsiteX46" fmla="*/ 4 w 167281"/>
                <a:gd name="connsiteY46" fmla="*/ 82869 h 100103"/>
                <a:gd name="connsiteX47" fmla="*/ 15503 w 167281"/>
                <a:gd name="connsiteY47" fmla="*/ 98391 h 100103"/>
                <a:gd name="connsiteX48" fmla="*/ 30814 w 167281"/>
                <a:gd name="connsiteY48" fmla="*/ 83324 h 100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67281" h="100103">
                  <a:moveTo>
                    <a:pt x="30814" y="83335"/>
                  </a:moveTo>
                  <a:cubicBezTo>
                    <a:pt x="30814" y="81672"/>
                    <a:pt x="30903" y="80020"/>
                    <a:pt x="31014" y="78246"/>
                  </a:cubicBezTo>
                  <a:cubicBezTo>
                    <a:pt x="31102" y="77503"/>
                    <a:pt x="31102" y="76805"/>
                    <a:pt x="31224" y="76095"/>
                  </a:cubicBezTo>
                  <a:cubicBezTo>
                    <a:pt x="31135" y="76716"/>
                    <a:pt x="30714" y="79000"/>
                    <a:pt x="31302" y="76006"/>
                  </a:cubicBezTo>
                  <a:cubicBezTo>
                    <a:pt x="31922" y="72780"/>
                    <a:pt x="32631" y="69731"/>
                    <a:pt x="33672" y="66571"/>
                  </a:cubicBezTo>
                  <a:cubicBezTo>
                    <a:pt x="34005" y="65751"/>
                    <a:pt x="34293" y="64842"/>
                    <a:pt x="34581" y="63999"/>
                  </a:cubicBezTo>
                  <a:cubicBezTo>
                    <a:pt x="34658" y="63799"/>
                    <a:pt x="35478" y="61737"/>
                    <a:pt x="34780" y="63267"/>
                  </a:cubicBezTo>
                  <a:cubicBezTo>
                    <a:pt x="34160" y="64587"/>
                    <a:pt x="36021" y="60695"/>
                    <a:pt x="36354" y="60152"/>
                  </a:cubicBezTo>
                  <a:cubicBezTo>
                    <a:pt x="37794" y="57336"/>
                    <a:pt x="39577" y="54786"/>
                    <a:pt x="41317" y="52091"/>
                  </a:cubicBezTo>
                  <a:cubicBezTo>
                    <a:pt x="41649" y="51593"/>
                    <a:pt x="43178" y="49808"/>
                    <a:pt x="41317" y="52014"/>
                  </a:cubicBezTo>
                  <a:cubicBezTo>
                    <a:pt x="41738" y="51504"/>
                    <a:pt x="42148" y="50972"/>
                    <a:pt x="42558" y="50428"/>
                  </a:cubicBezTo>
                  <a:cubicBezTo>
                    <a:pt x="43599" y="49275"/>
                    <a:pt x="44629" y="48078"/>
                    <a:pt x="45781" y="47036"/>
                  </a:cubicBezTo>
                  <a:cubicBezTo>
                    <a:pt x="46690" y="46127"/>
                    <a:pt x="47643" y="45173"/>
                    <a:pt x="48684" y="44220"/>
                  </a:cubicBezTo>
                  <a:cubicBezTo>
                    <a:pt x="49304" y="43721"/>
                    <a:pt x="53237" y="40572"/>
                    <a:pt x="50756" y="42357"/>
                  </a:cubicBezTo>
                  <a:cubicBezTo>
                    <a:pt x="53315" y="40494"/>
                    <a:pt x="55918" y="38842"/>
                    <a:pt x="58688" y="37268"/>
                  </a:cubicBezTo>
                  <a:cubicBezTo>
                    <a:pt x="59929" y="36647"/>
                    <a:pt x="61059" y="36026"/>
                    <a:pt x="62333" y="35405"/>
                  </a:cubicBezTo>
                  <a:cubicBezTo>
                    <a:pt x="64903" y="34075"/>
                    <a:pt x="62953" y="35073"/>
                    <a:pt x="62333" y="35317"/>
                  </a:cubicBezTo>
                  <a:cubicBezTo>
                    <a:pt x="63153" y="34984"/>
                    <a:pt x="63995" y="34696"/>
                    <a:pt x="64903" y="34408"/>
                  </a:cubicBezTo>
                  <a:cubicBezTo>
                    <a:pt x="67872" y="33376"/>
                    <a:pt x="71019" y="32423"/>
                    <a:pt x="74198" y="31846"/>
                  </a:cubicBezTo>
                  <a:cubicBezTo>
                    <a:pt x="75240" y="31636"/>
                    <a:pt x="78331" y="31226"/>
                    <a:pt x="75638" y="31503"/>
                  </a:cubicBezTo>
                  <a:cubicBezTo>
                    <a:pt x="77511" y="31303"/>
                    <a:pt x="79450" y="31170"/>
                    <a:pt x="81355" y="31092"/>
                  </a:cubicBezTo>
                  <a:cubicBezTo>
                    <a:pt x="84657" y="31004"/>
                    <a:pt x="88047" y="31170"/>
                    <a:pt x="91359" y="31503"/>
                  </a:cubicBezTo>
                  <a:cubicBezTo>
                    <a:pt x="88667" y="31170"/>
                    <a:pt x="91769" y="31591"/>
                    <a:pt x="92799" y="31846"/>
                  </a:cubicBezTo>
                  <a:cubicBezTo>
                    <a:pt x="94661" y="32257"/>
                    <a:pt x="96444" y="32667"/>
                    <a:pt x="98173" y="33166"/>
                  </a:cubicBezTo>
                  <a:cubicBezTo>
                    <a:pt x="99746" y="33587"/>
                    <a:pt x="101275" y="34075"/>
                    <a:pt x="102726" y="34618"/>
                  </a:cubicBezTo>
                  <a:cubicBezTo>
                    <a:pt x="103346" y="34818"/>
                    <a:pt x="103967" y="35117"/>
                    <a:pt x="104698" y="35350"/>
                  </a:cubicBezTo>
                  <a:cubicBezTo>
                    <a:pt x="104077" y="35150"/>
                    <a:pt x="102139" y="34108"/>
                    <a:pt x="104698" y="35439"/>
                  </a:cubicBezTo>
                  <a:cubicBezTo>
                    <a:pt x="107523" y="36880"/>
                    <a:pt x="110293" y="38343"/>
                    <a:pt x="112974" y="40073"/>
                  </a:cubicBezTo>
                  <a:cubicBezTo>
                    <a:pt x="113716" y="40572"/>
                    <a:pt x="114425" y="41115"/>
                    <a:pt x="115123" y="41647"/>
                  </a:cubicBezTo>
                  <a:cubicBezTo>
                    <a:pt x="115333" y="41736"/>
                    <a:pt x="117106" y="43100"/>
                    <a:pt x="115743" y="42069"/>
                  </a:cubicBezTo>
                  <a:cubicBezTo>
                    <a:pt x="114591" y="41160"/>
                    <a:pt x="117893" y="43931"/>
                    <a:pt x="118314" y="44353"/>
                  </a:cubicBezTo>
                  <a:cubicBezTo>
                    <a:pt x="120596" y="46415"/>
                    <a:pt x="122778" y="48821"/>
                    <a:pt x="124839" y="51182"/>
                  </a:cubicBezTo>
                  <a:cubicBezTo>
                    <a:pt x="125260" y="51604"/>
                    <a:pt x="126589" y="53533"/>
                    <a:pt x="124928" y="51182"/>
                  </a:cubicBezTo>
                  <a:cubicBezTo>
                    <a:pt x="125426" y="51925"/>
                    <a:pt x="125969" y="52635"/>
                    <a:pt x="126501" y="53333"/>
                  </a:cubicBezTo>
                  <a:cubicBezTo>
                    <a:pt x="127542" y="54786"/>
                    <a:pt x="128484" y="56305"/>
                    <a:pt x="129403" y="57890"/>
                  </a:cubicBezTo>
                  <a:cubicBezTo>
                    <a:pt x="130312" y="59464"/>
                    <a:pt x="131065" y="61116"/>
                    <a:pt x="131885" y="62646"/>
                  </a:cubicBezTo>
                  <a:cubicBezTo>
                    <a:pt x="131974" y="62846"/>
                    <a:pt x="132926" y="64908"/>
                    <a:pt x="132217" y="63267"/>
                  </a:cubicBezTo>
                  <a:cubicBezTo>
                    <a:pt x="131475" y="61516"/>
                    <a:pt x="132960" y="65252"/>
                    <a:pt x="132960" y="65252"/>
                  </a:cubicBezTo>
                  <a:cubicBezTo>
                    <a:pt x="134123" y="68478"/>
                    <a:pt x="135031" y="71871"/>
                    <a:pt x="135652" y="75264"/>
                  </a:cubicBezTo>
                  <a:cubicBezTo>
                    <a:pt x="135729" y="75674"/>
                    <a:pt x="136150" y="78567"/>
                    <a:pt x="135984" y="76705"/>
                  </a:cubicBezTo>
                  <a:cubicBezTo>
                    <a:pt x="135774" y="74975"/>
                    <a:pt x="136062" y="77869"/>
                    <a:pt x="136062" y="78146"/>
                  </a:cubicBezTo>
                  <a:cubicBezTo>
                    <a:pt x="136272" y="80297"/>
                    <a:pt x="136272" y="82370"/>
                    <a:pt x="136272" y="84566"/>
                  </a:cubicBezTo>
                  <a:cubicBezTo>
                    <a:pt x="136272" y="92626"/>
                    <a:pt x="143385" y="100509"/>
                    <a:pt x="151771" y="100088"/>
                  </a:cubicBezTo>
                  <a:cubicBezTo>
                    <a:pt x="160136" y="99666"/>
                    <a:pt x="167281" y="93258"/>
                    <a:pt x="167281" y="84566"/>
                  </a:cubicBezTo>
                  <a:cubicBezTo>
                    <a:pt x="167281" y="49098"/>
                    <a:pt x="145368" y="17932"/>
                    <a:pt x="112486" y="5182"/>
                  </a:cubicBezTo>
                  <a:cubicBezTo>
                    <a:pt x="80845" y="-7025"/>
                    <a:pt x="42258" y="2920"/>
                    <a:pt x="20478" y="28853"/>
                  </a:cubicBezTo>
                  <a:cubicBezTo>
                    <a:pt x="7571" y="44175"/>
                    <a:pt x="414" y="62802"/>
                    <a:pt x="4" y="82869"/>
                  </a:cubicBezTo>
                  <a:cubicBezTo>
                    <a:pt x="-206" y="90952"/>
                    <a:pt x="7239" y="98813"/>
                    <a:pt x="15503" y="98391"/>
                  </a:cubicBezTo>
                  <a:cubicBezTo>
                    <a:pt x="23868" y="98391"/>
                    <a:pt x="30559" y="92005"/>
                    <a:pt x="30814" y="83324"/>
                  </a:cubicBezTo>
                  <a:close/>
                </a:path>
              </a:pathLst>
            </a:custGeom>
            <a:grpFill/>
            <a:ln w="1107" cap="flat">
              <a:noFill/>
              <a:prstDash val="solid"/>
              <a:miter/>
            </a:ln>
          </p:spPr>
          <p:txBody>
            <a:bodyPr rtlCol="0" anchor="ctr"/>
            <a:lstStyle/>
            <a:p>
              <a:endParaRPr lang="en-US"/>
            </a:p>
          </p:txBody>
        </p:sp>
      </p:grpSp>
      <p:grpSp>
        <p:nvGrpSpPr>
          <p:cNvPr id="133" name="Graphic 54">
            <a:extLst>
              <a:ext uri="{FF2B5EF4-FFF2-40B4-BE49-F238E27FC236}">
                <a16:creationId xmlns:a16="http://schemas.microsoft.com/office/drawing/2014/main" id="{6106D961-390B-7A82-29C4-22D5149A80BF}"/>
              </a:ext>
            </a:extLst>
          </p:cNvPr>
          <p:cNvGrpSpPr/>
          <p:nvPr/>
        </p:nvGrpSpPr>
        <p:grpSpPr>
          <a:xfrm>
            <a:off x="12316968" y="4905944"/>
            <a:ext cx="972249" cy="886970"/>
            <a:chOff x="8607555" y="4451103"/>
            <a:chExt cx="972249" cy="886970"/>
          </a:xfrm>
          <a:solidFill>
            <a:srgbClr val="EA5425"/>
          </a:solidFill>
        </p:grpSpPr>
        <p:grpSp>
          <p:nvGrpSpPr>
            <p:cNvPr id="134" name="Graphic 54">
              <a:extLst>
                <a:ext uri="{FF2B5EF4-FFF2-40B4-BE49-F238E27FC236}">
                  <a16:creationId xmlns:a16="http://schemas.microsoft.com/office/drawing/2014/main" id="{935A5188-43BB-3FA9-0AEF-3A37CC7019E8}"/>
                </a:ext>
              </a:extLst>
            </p:cNvPr>
            <p:cNvGrpSpPr/>
            <p:nvPr/>
          </p:nvGrpSpPr>
          <p:grpSpPr>
            <a:xfrm>
              <a:off x="8607555" y="4727259"/>
              <a:ext cx="625199" cy="610814"/>
              <a:chOff x="8607555" y="4727259"/>
              <a:chExt cx="625199" cy="610814"/>
            </a:xfrm>
            <a:grpFill/>
          </p:grpSpPr>
          <p:sp>
            <p:nvSpPr>
              <p:cNvPr id="141" name="Freeform 140">
                <a:extLst>
                  <a:ext uri="{FF2B5EF4-FFF2-40B4-BE49-F238E27FC236}">
                    <a16:creationId xmlns:a16="http://schemas.microsoft.com/office/drawing/2014/main" id="{A9BA39DF-4F4C-0034-BC5D-FC454F3B9E8F}"/>
                  </a:ext>
                </a:extLst>
              </p:cNvPr>
              <p:cNvSpPr/>
              <p:nvPr/>
            </p:nvSpPr>
            <p:spPr>
              <a:xfrm>
                <a:off x="9009954" y="4727259"/>
                <a:ext cx="167877" cy="167993"/>
              </a:xfrm>
              <a:custGeom>
                <a:avLst/>
                <a:gdLst>
                  <a:gd name="connsiteX0" fmla="*/ 100752 w 167877"/>
                  <a:gd name="connsiteY0" fmla="*/ 166456 h 167993"/>
                  <a:gd name="connsiteX1" fmla="*/ 167878 w 167877"/>
                  <a:gd name="connsiteY1" fmla="*/ 84101 h 167993"/>
                  <a:gd name="connsiteX2" fmla="*/ 167878 w 167877"/>
                  <a:gd name="connsiteY2" fmla="*/ 84079 h 167993"/>
                  <a:gd name="connsiteX3" fmla="*/ 167878 w 167877"/>
                  <a:gd name="connsiteY3" fmla="*/ 84057 h 167993"/>
                  <a:gd name="connsiteX4" fmla="*/ 112119 w 167877"/>
                  <a:gd name="connsiteY4" fmla="*/ 4928 h 167993"/>
                  <a:gd name="connsiteX5" fmla="*/ 19900 w 167877"/>
                  <a:gd name="connsiteY5" fmla="*/ 29686 h 167993"/>
                  <a:gd name="connsiteX6" fmla="*/ 11624 w 167877"/>
                  <a:gd name="connsiteY6" fmla="*/ 127152 h 167993"/>
                  <a:gd name="connsiteX7" fmla="*/ 100741 w 167877"/>
                  <a:gd name="connsiteY7" fmla="*/ 166467 h 167993"/>
                  <a:gd name="connsiteX8" fmla="*/ 41415 w 167877"/>
                  <a:gd name="connsiteY8" fmla="*/ 115555 h 167993"/>
                  <a:gd name="connsiteX9" fmla="*/ 41780 w 167877"/>
                  <a:gd name="connsiteY9" fmla="*/ 116032 h 167993"/>
                  <a:gd name="connsiteX10" fmla="*/ 41415 w 167877"/>
                  <a:gd name="connsiteY10" fmla="*/ 115555 h 167993"/>
                  <a:gd name="connsiteX11" fmla="*/ 103876 w 167877"/>
                  <a:gd name="connsiteY11" fmla="*/ 133450 h 167993"/>
                  <a:gd name="connsiteX12" fmla="*/ 103876 w 167877"/>
                  <a:gd name="connsiteY12" fmla="*/ 133450 h 167993"/>
                  <a:gd name="connsiteX13" fmla="*/ 103876 w 167877"/>
                  <a:gd name="connsiteY13" fmla="*/ 133450 h 167993"/>
                  <a:gd name="connsiteX14" fmla="*/ 77808 w 167877"/>
                  <a:gd name="connsiteY14" fmla="*/ 31205 h 167993"/>
                  <a:gd name="connsiteX15" fmla="*/ 77808 w 167877"/>
                  <a:gd name="connsiteY15" fmla="*/ 31205 h 167993"/>
                  <a:gd name="connsiteX16" fmla="*/ 77808 w 167877"/>
                  <a:gd name="connsiteY16" fmla="*/ 31205 h 167993"/>
                  <a:gd name="connsiteX17" fmla="*/ 31521 w 167877"/>
                  <a:gd name="connsiteY17" fmla="*/ 77460 h 167993"/>
                  <a:gd name="connsiteX18" fmla="*/ 31521 w 167877"/>
                  <a:gd name="connsiteY18" fmla="*/ 77460 h 167993"/>
                  <a:gd name="connsiteX19" fmla="*/ 31521 w 167877"/>
                  <a:gd name="connsiteY19" fmla="*/ 77460 h 167993"/>
                  <a:gd name="connsiteX20" fmla="*/ 31399 w 167877"/>
                  <a:gd name="connsiteY20" fmla="*/ 79711 h 167993"/>
                  <a:gd name="connsiteX21" fmla="*/ 31610 w 167877"/>
                  <a:gd name="connsiteY21" fmla="*/ 76972 h 167993"/>
                  <a:gd name="connsiteX22" fmla="*/ 32696 w 167877"/>
                  <a:gd name="connsiteY22" fmla="*/ 71972 h 167993"/>
                  <a:gd name="connsiteX23" fmla="*/ 35033 w 167877"/>
                  <a:gd name="connsiteY23" fmla="*/ 64366 h 167993"/>
                  <a:gd name="connsiteX24" fmla="*/ 36285 w 167877"/>
                  <a:gd name="connsiteY24" fmla="*/ 61373 h 167993"/>
                  <a:gd name="connsiteX25" fmla="*/ 38855 w 167877"/>
                  <a:gd name="connsiteY25" fmla="*/ 56616 h 167993"/>
                  <a:gd name="connsiteX26" fmla="*/ 41426 w 167877"/>
                  <a:gd name="connsiteY26" fmla="*/ 52547 h 167993"/>
                  <a:gd name="connsiteX27" fmla="*/ 41902 w 167877"/>
                  <a:gd name="connsiteY27" fmla="*/ 51804 h 167993"/>
                  <a:gd name="connsiteX28" fmla="*/ 42257 w 167877"/>
                  <a:gd name="connsiteY28" fmla="*/ 51394 h 167993"/>
                  <a:gd name="connsiteX29" fmla="*/ 49203 w 167877"/>
                  <a:gd name="connsiteY29" fmla="*/ 44021 h 167993"/>
                  <a:gd name="connsiteX30" fmla="*/ 52194 w 167877"/>
                  <a:gd name="connsiteY30" fmla="*/ 41460 h 167993"/>
                  <a:gd name="connsiteX31" fmla="*/ 54077 w 167877"/>
                  <a:gd name="connsiteY31" fmla="*/ 40174 h 167993"/>
                  <a:gd name="connsiteX32" fmla="*/ 62974 w 167877"/>
                  <a:gd name="connsiteY32" fmla="*/ 35207 h 167993"/>
                  <a:gd name="connsiteX33" fmla="*/ 64835 w 167877"/>
                  <a:gd name="connsiteY33" fmla="*/ 34376 h 167993"/>
                  <a:gd name="connsiteX34" fmla="*/ 64912 w 167877"/>
                  <a:gd name="connsiteY34" fmla="*/ 34376 h 167993"/>
                  <a:gd name="connsiteX35" fmla="*/ 69466 w 167877"/>
                  <a:gd name="connsiteY35" fmla="*/ 32934 h 167993"/>
                  <a:gd name="connsiteX36" fmla="*/ 73509 w 167877"/>
                  <a:gd name="connsiteY36" fmla="*/ 31892 h 167993"/>
                  <a:gd name="connsiteX37" fmla="*/ 76323 w 167877"/>
                  <a:gd name="connsiteY37" fmla="*/ 31393 h 167993"/>
                  <a:gd name="connsiteX38" fmla="*/ 77154 w 167877"/>
                  <a:gd name="connsiteY38" fmla="*/ 31271 h 167993"/>
                  <a:gd name="connsiteX39" fmla="*/ 78528 w 167877"/>
                  <a:gd name="connsiteY39" fmla="*/ 31194 h 167993"/>
                  <a:gd name="connsiteX40" fmla="*/ 81431 w 167877"/>
                  <a:gd name="connsiteY40" fmla="*/ 30983 h 167993"/>
                  <a:gd name="connsiteX41" fmla="*/ 86516 w 167877"/>
                  <a:gd name="connsiteY41" fmla="*/ 30983 h 167993"/>
                  <a:gd name="connsiteX42" fmla="*/ 90859 w 167877"/>
                  <a:gd name="connsiteY42" fmla="*/ 31327 h 167993"/>
                  <a:gd name="connsiteX43" fmla="*/ 91047 w 167877"/>
                  <a:gd name="connsiteY43" fmla="*/ 31338 h 167993"/>
                  <a:gd name="connsiteX44" fmla="*/ 93750 w 167877"/>
                  <a:gd name="connsiteY44" fmla="*/ 31814 h 167993"/>
                  <a:gd name="connsiteX45" fmla="*/ 104419 w 167877"/>
                  <a:gd name="connsiteY45" fmla="*/ 34786 h 167993"/>
                  <a:gd name="connsiteX46" fmla="*/ 103920 w 167877"/>
                  <a:gd name="connsiteY46" fmla="*/ 34453 h 167993"/>
                  <a:gd name="connsiteX47" fmla="*/ 107022 w 167877"/>
                  <a:gd name="connsiteY47" fmla="*/ 35895 h 167993"/>
                  <a:gd name="connsiteX48" fmla="*/ 111775 w 167877"/>
                  <a:gd name="connsiteY48" fmla="*/ 38467 h 167993"/>
                  <a:gd name="connsiteX49" fmla="*/ 115819 w 167877"/>
                  <a:gd name="connsiteY49" fmla="*/ 41039 h 167993"/>
                  <a:gd name="connsiteX50" fmla="*/ 116439 w 167877"/>
                  <a:gd name="connsiteY50" fmla="*/ 41449 h 167993"/>
                  <a:gd name="connsiteX51" fmla="*/ 117968 w 167877"/>
                  <a:gd name="connsiteY51" fmla="*/ 42768 h 167993"/>
                  <a:gd name="connsiteX52" fmla="*/ 125624 w 167877"/>
                  <a:gd name="connsiteY52" fmla="*/ 50430 h 167993"/>
                  <a:gd name="connsiteX53" fmla="*/ 127019 w 167877"/>
                  <a:gd name="connsiteY53" fmla="*/ 52071 h 167993"/>
                  <a:gd name="connsiteX54" fmla="*/ 127363 w 167877"/>
                  <a:gd name="connsiteY54" fmla="*/ 52581 h 167993"/>
                  <a:gd name="connsiteX55" fmla="*/ 130266 w 167877"/>
                  <a:gd name="connsiteY55" fmla="*/ 57126 h 167993"/>
                  <a:gd name="connsiteX56" fmla="*/ 132836 w 167877"/>
                  <a:gd name="connsiteY56" fmla="*/ 61883 h 167993"/>
                  <a:gd name="connsiteX57" fmla="*/ 133589 w 167877"/>
                  <a:gd name="connsiteY57" fmla="*/ 63568 h 167993"/>
                  <a:gd name="connsiteX58" fmla="*/ 133855 w 167877"/>
                  <a:gd name="connsiteY58" fmla="*/ 64488 h 167993"/>
                  <a:gd name="connsiteX59" fmla="*/ 136680 w 167877"/>
                  <a:gd name="connsiteY59" fmla="*/ 74500 h 167993"/>
                  <a:gd name="connsiteX60" fmla="*/ 137156 w 167877"/>
                  <a:gd name="connsiteY60" fmla="*/ 77238 h 167993"/>
                  <a:gd name="connsiteX61" fmla="*/ 137168 w 167877"/>
                  <a:gd name="connsiteY61" fmla="*/ 77405 h 167993"/>
                  <a:gd name="connsiteX62" fmla="*/ 136880 w 167877"/>
                  <a:gd name="connsiteY62" fmla="*/ 84024 h 167993"/>
                  <a:gd name="connsiteX63" fmla="*/ 136680 w 167877"/>
                  <a:gd name="connsiteY63" fmla="*/ 89113 h 167993"/>
                  <a:gd name="connsiteX64" fmla="*/ 136470 w 167877"/>
                  <a:gd name="connsiteY64" fmla="*/ 91263 h 167993"/>
                  <a:gd name="connsiteX65" fmla="*/ 136470 w 167877"/>
                  <a:gd name="connsiteY65" fmla="*/ 91352 h 167993"/>
                  <a:gd name="connsiteX66" fmla="*/ 134210 w 167877"/>
                  <a:gd name="connsiteY66" fmla="*/ 100865 h 167993"/>
                  <a:gd name="connsiteX67" fmla="*/ 133301 w 167877"/>
                  <a:gd name="connsiteY67" fmla="*/ 103437 h 167993"/>
                  <a:gd name="connsiteX68" fmla="*/ 133024 w 167877"/>
                  <a:gd name="connsiteY68" fmla="*/ 104169 h 167993"/>
                  <a:gd name="connsiteX69" fmla="*/ 131639 w 167877"/>
                  <a:gd name="connsiteY69" fmla="*/ 107284 h 167993"/>
                  <a:gd name="connsiteX70" fmla="*/ 126754 w 167877"/>
                  <a:gd name="connsiteY70" fmla="*/ 115478 h 167993"/>
                  <a:gd name="connsiteX71" fmla="*/ 126255 w 167877"/>
                  <a:gd name="connsiteY71" fmla="*/ 116176 h 167993"/>
                  <a:gd name="connsiteX72" fmla="*/ 125513 w 167877"/>
                  <a:gd name="connsiteY72" fmla="*/ 117130 h 167993"/>
                  <a:gd name="connsiteX73" fmla="*/ 122411 w 167877"/>
                  <a:gd name="connsiteY73" fmla="*/ 120644 h 167993"/>
                  <a:gd name="connsiteX74" fmla="*/ 115376 w 167877"/>
                  <a:gd name="connsiteY74" fmla="*/ 126942 h 167993"/>
                  <a:gd name="connsiteX75" fmla="*/ 113648 w 167877"/>
                  <a:gd name="connsiteY75" fmla="*/ 128095 h 167993"/>
                  <a:gd name="connsiteX76" fmla="*/ 109604 w 167877"/>
                  <a:gd name="connsiteY76" fmla="*/ 130589 h 167993"/>
                  <a:gd name="connsiteX77" fmla="*/ 105959 w 167877"/>
                  <a:gd name="connsiteY77" fmla="*/ 132452 h 167993"/>
                  <a:gd name="connsiteX78" fmla="*/ 103810 w 167877"/>
                  <a:gd name="connsiteY78" fmla="*/ 133461 h 167993"/>
                  <a:gd name="connsiteX79" fmla="*/ 103400 w 167877"/>
                  <a:gd name="connsiteY79" fmla="*/ 133605 h 167993"/>
                  <a:gd name="connsiteX80" fmla="*/ 94105 w 167877"/>
                  <a:gd name="connsiteY80" fmla="*/ 136299 h 167993"/>
                  <a:gd name="connsiteX81" fmla="*/ 91102 w 167877"/>
                  <a:gd name="connsiteY81" fmla="*/ 136831 h 167993"/>
                  <a:gd name="connsiteX82" fmla="*/ 89851 w 167877"/>
                  <a:gd name="connsiteY82" fmla="*/ 136920 h 167993"/>
                  <a:gd name="connsiteX83" fmla="*/ 86948 w 167877"/>
                  <a:gd name="connsiteY83" fmla="*/ 137120 h 167993"/>
                  <a:gd name="connsiteX84" fmla="*/ 76944 w 167877"/>
                  <a:gd name="connsiteY84" fmla="*/ 136787 h 167993"/>
                  <a:gd name="connsiteX85" fmla="*/ 74795 w 167877"/>
                  <a:gd name="connsiteY85" fmla="*/ 136366 h 167993"/>
                  <a:gd name="connsiteX86" fmla="*/ 70042 w 167877"/>
                  <a:gd name="connsiteY86" fmla="*/ 135213 h 167993"/>
                  <a:gd name="connsiteX87" fmla="*/ 65411 w 167877"/>
                  <a:gd name="connsiteY87" fmla="*/ 133760 h 167993"/>
                  <a:gd name="connsiteX88" fmla="*/ 64015 w 167877"/>
                  <a:gd name="connsiteY88" fmla="*/ 133284 h 167993"/>
                  <a:gd name="connsiteX89" fmla="*/ 63472 w 167877"/>
                  <a:gd name="connsiteY89" fmla="*/ 133017 h 167993"/>
                  <a:gd name="connsiteX90" fmla="*/ 54576 w 167877"/>
                  <a:gd name="connsiteY90" fmla="*/ 128050 h 167993"/>
                  <a:gd name="connsiteX91" fmla="*/ 52526 w 167877"/>
                  <a:gd name="connsiteY91" fmla="*/ 126631 h 167993"/>
                  <a:gd name="connsiteX92" fmla="*/ 49735 w 167877"/>
                  <a:gd name="connsiteY92" fmla="*/ 124325 h 167993"/>
                  <a:gd name="connsiteX93" fmla="*/ 42711 w 167877"/>
                  <a:gd name="connsiteY93" fmla="*/ 117085 h 167993"/>
                  <a:gd name="connsiteX94" fmla="*/ 42201 w 167877"/>
                  <a:gd name="connsiteY94" fmla="*/ 116464 h 167993"/>
                  <a:gd name="connsiteX95" fmla="*/ 41869 w 167877"/>
                  <a:gd name="connsiteY95" fmla="*/ 115921 h 167993"/>
                  <a:gd name="connsiteX96" fmla="*/ 39310 w 167877"/>
                  <a:gd name="connsiteY96" fmla="*/ 111996 h 167993"/>
                  <a:gd name="connsiteX97" fmla="*/ 36939 w 167877"/>
                  <a:gd name="connsiteY97" fmla="*/ 107861 h 167993"/>
                  <a:gd name="connsiteX98" fmla="*/ 36030 w 167877"/>
                  <a:gd name="connsiteY98" fmla="*/ 105998 h 167993"/>
                  <a:gd name="connsiteX99" fmla="*/ 35210 w 167877"/>
                  <a:gd name="connsiteY99" fmla="*/ 104136 h 167993"/>
                  <a:gd name="connsiteX100" fmla="*/ 34047 w 167877"/>
                  <a:gd name="connsiteY100" fmla="*/ 100821 h 167993"/>
                  <a:gd name="connsiteX101" fmla="*/ 32895 w 167877"/>
                  <a:gd name="connsiteY101" fmla="*/ 96774 h 167993"/>
                  <a:gd name="connsiteX102" fmla="*/ 31854 w 167877"/>
                  <a:gd name="connsiteY102" fmla="*/ 92017 h 167993"/>
                  <a:gd name="connsiteX103" fmla="*/ 31732 w 167877"/>
                  <a:gd name="connsiteY103" fmla="*/ 91119 h 167993"/>
                  <a:gd name="connsiteX104" fmla="*/ 31532 w 167877"/>
                  <a:gd name="connsiteY104" fmla="*/ 89124 h 167993"/>
                  <a:gd name="connsiteX105" fmla="*/ 31444 w 167877"/>
                  <a:gd name="connsiteY105" fmla="*/ 79689 h 167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67877" h="167993">
                    <a:moveTo>
                      <a:pt x="100752" y="166456"/>
                    </a:moveTo>
                    <a:cubicBezTo>
                      <a:pt x="139627" y="159083"/>
                      <a:pt x="167423" y="123083"/>
                      <a:pt x="167878" y="84101"/>
                    </a:cubicBezTo>
                    <a:cubicBezTo>
                      <a:pt x="167878" y="84101"/>
                      <a:pt x="167878" y="84090"/>
                      <a:pt x="167878" y="84079"/>
                    </a:cubicBezTo>
                    <a:cubicBezTo>
                      <a:pt x="167878" y="84079"/>
                      <a:pt x="167878" y="84068"/>
                      <a:pt x="167878" y="84057"/>
                    </a:cubicBezTo>
                    <a:cubicBezTo>
                      <a:pt x="167457" y="48467"/>
                      <a:pt x="145333" y="17224"/>
                      <a:pt x="112119" y="4928"/>
                    </a:cubicBezTo>
                    <a:cubicBezTo>
                      <a:pt x="80279" y="-6990"/>
                      <a:pt x="41614" y="3265"/>
                      <a:pt x="19900" y="29686"/>
                    </a:cubicBezTo>
                    <a:cubicBezTo>
                      <a:pt x="-2645" y="57082"/>
                      <a:pt x="-6911" y="96319"/>
                      <a:pt x="11624" y="127152"/>
                    </a:cubicBezTo>
                    <a:cubicBezTo>
                      <a:pt x="30037" y="157853"/>
                      <a:pt x="65799" y="173086"/>
                      <a:pt x="100741" y="166467"/>
                    </a:cubicBezTo>
                    <a:close/>
                    <a:moveTo>
                      <a:pt x="41415" y="115555"/>
                    </a:moveTo>
                    <a:cubicBezTo>
                      <a:pt x="41481" y="115622"/>
                      <a:pt x="41625" y="115821"/>
                      <a:pt x="41780" y="116032"/>
                    </a:cubicBezTo>
                    <a:cubicBezTo>
                      <a:pt x="41658" y="115877"/>
                      <a:pt x="41536" y="115711"/>
                      <a:pt x="41415" y="115555"/>
                    </a:cubicBezTo>
                    <a:close/>
                    <a:moveTo>
                      <a:pt x="103876" y="133450"/>
                    </a:moveTo>
                    <a:cubicBezTo>
                      <a:pt x="104629" y="133139"/>
                      <a:pt x="104530" y="133217"/>
                      <a:pt x="103876" y="133450"/>
                    </a:cubicBezTo>
                    <a:lnTo>
                      <a:pt x="103876" y="133450"/>
                    </a:lnTo>
                    <a:close/>
                    <a:moveTo>
                      <a:pt x="77808" y="31205"/>
                    </a:moveTo>
                    <a:cubicBezTo>
                      <a:pt x="78351" y="31138"/>
                      <a:pt x="78639" y="31105"/>
                      <a:pt x="77808" y="31205"/>
                    </a:cubicBezTo>
                    <a:lnTo>
                      <a:pt x="77808" y="31205"/>
                    </a:lnTo>
                    <a:close/>
                    <a:moveTo>
                      <a:pt x="31521" y="77460"/>
                    </a:moveTo>
                    <a:cubicBezTo>
                      <a:pt x="31422" y="78059"/>
                      <a:pt x="31311" y="78680"/>
                      <a:pt x="31521" y="77460"/>
                    </a:cubicBezTo>
                    <a:lnTo>
                      <a:pt x="31521" y="77460"/>
                    </a:lnTo>
                    <a:close/>
                    <a:moveTo>
                      <a:pt x="31399" y="79711"/>
                    </a:moveTo>
                    <a:cubicBezTo>
                      <a:pt x="31488" y="78846"/>
                      <a:pt x="31599" y="77948"/>
                      <a:pt x="31610" y="76972"/>
                    </a:cubicBezTo>
                    <a:cubicBezTo>
                      <a:pt x="31909" y="75265"/>
                      <a:pt x="32197" y="73568"/>
                      <a:pt x="32696" y="71972"/>
                    </a:cubicBezTo>
                    <a:cubicBezTo>
                      <a:pt x="33349" y="69411"/>
                      <a:pt x="34158" y="66861"/>
                      <a:pt x="35033" y="64366"/>
                    </a:cubicBezTo>
                    <a:cubicBezTo>
                      <a:pt x="35100" y="64266"/>
                      <a:pt x="35986" y="61916"/>
                      <a:pt x="36285" y="61373"/>
                    </a:cubicBezTo>
                    <a:cubicBezTo>
                      <a:pt x="37116" y="59710"/>
                      <a:pt x="37947" y="58146"/>
                      <a:pt x="38855" y="56616"/>
                    </a:cubicBezTo>
                    <a:cubicBezTo>
                      <a:pt x="39675" y="55286"/>
                      <a:pt x="40584" y="53922"/>
                      <a:pt x="41426" y="52547"/>
                    </a:cubicBezTo>
                    <a:cubicBezTo>
                      <a:pt x="41691" y="52148"/>
                      <a:pt x="41824" y="51926"/>
                      <a:pt x="41902" y="51804"/>
                    </a:cubicBezTo>
                    <a:cubicBezTo>
                      <a:pt x="42002" y="51694"/>
                      <a:pt x="42112" y="51572"/>
                      <a:pt x="42257" y="51394"/>
                    </a:cubicBezTo>
                    <a:cubicBezTo>
                      <a:pt x="44406" y="48822"/>
                      <a:pt x="46721" y="46305"/>
                      <a:pt x="49203" y="44021"/>
                    </a:cubicBezTo>
                    <a:cubicBezTo>
                      <a:pt x="50167" y="43168"/>
                      <a:pt x="51164" y="42314"/>
                      <a:pt x="52194" y="41460"/>
                    </a:cubicBezTo>
                    <a:cubicBezTo>
                      <a:pt x="52582" y="41205"/>
                      <a:pt x="53601" y="40485"/>
                      <a:pt x="54077" y="40174"/>
                    </a:cubicBezTo>
                    <a:cubicBezTo>
                      <a:pt x="56891" y="38311"/>
                      <a:pt x="59861" y="36660"/>
                      <a:pt x="62974" y="35207"/>
                    </a:cubicBezTo>
                    <a:cubicBezTo>
                      <a:pt x="63594" y="34874"/>
                      <a:pt x="64214" y="34586"/>
                      <a:pt x="64835" y="34376"/>
                    </a:cubicBezTo>
                    <a:cubicBezTo>
                      <a:pt x="62143" y="35540"/>
                      <a:pt x="64414" y="34586"/>
                      <a:pt x="64912" y="34376"/>
                    </a:cubicBezTo>
                    <a:cubicBezTo>
                      <a:pt x="66486" y="33877"/>
                      <a:pt x="67904" y="33356"/>
                      <a:pt x="69466" y="32934"/>
                    </a:cubicBezTo>
                    <a:cubicBezTo>
                      <a:pt x="70784" y="32513"/>
                      <a:pt x="72147" y="32191"/>
                      <a:pt x="73509" y="31892"/>
                    </a:cubicBezTo>
                    <a:cubicBezTo>
                      <a:pt x="74418" y="31692"/>
                      <a:pt x="75371" y="31482"/>
                      <a:pt x="76323" y="31393"/>
                    </a:cubicBezTo>
                    <a:cubicBezTo>
                      <a:pt x="76434" y="31371"/>
                      <a:pt x="76778" y="31316"/>
                      <a:pt x="77154" y="31271"/>
                    </a:cubicBezTo>
                    <a:cubicBezTo>
                      <a:pt x="76933" y="31316"/>
                      <a:pt x="78329" y="31194"/>
                      <a:pt x="78528" y="31194"/>
                    </a:cubicBezTo>
                    <a:cubicBezTo>
                      <a:pt x="79437" y="31105"/>
                      <a:pt x="80389" y="31105"/>
                      <a:pt x="81431" y="30983"/>
                    </a:cubicBezTo>
                    <a:cubicBezTo>
                      <a:pt x="83070" y="30905"/>
                      <a:pt x="84821" y="30905"/>
                      <a:pt x="86516" y="30983"/>
                    </a:cubicBezTo>
                    <a:cubicBezTo>
                      <a:pt x="87956" y="30983"/>
                      <a:pt x="89396" y="31194"/>
                      <a:pt x="90859" y="31327"/>
                    </a:cubicBezTo>
                    <a:cubicBezTo>
                      <a:pt x="90936" y="31327"/>
                      <a:pt x="90992" y="31327"/>
                      <a:pt x="91047" y="31338"/>
                    </a:cubicBezTo>
                    <a:cubicBezTo>
                      <a:pt x="91922" y="31426"/>
                      <a:pt x="92831" y="31659"/>
                      <a:pt x="93750" y="31814"/>
                    </a:cubicBezTo>
                    <a:cubicBezTo>
                      <a:pt x="97384" y="32557"/>
                      <a:pt x="100863" y="33544"/>
                      <a:pt x="104419" y="34786"/>
                    </a:cubicBezTo>
                    <a:cubicBezTo>
                      <a:pt x="106081" y="35407"/>
                      <a:pt x="104087" y="34586"/>
                      <a:pt x="103920" y="34453"/>
                    </a:cubicBezTo>
                    <a:cubicBezTo>
                      <a:pt x="104940" y="34874"/>
                      <a:pt x="105981" y="35362"/>
                      <a:pt x="107022" y="35895"/>
                    </a:cubicBezTo>
                    <a:cubicBezTo>
                      <a:pt x="108684" y="36726"/>
                      <a:pt x="110246" y="37558"/>
                      <a:pt x="111775" y="38467"/>
                    </a:cubicBezTo>
                    <a:cubicBezTo>
                      <a:pt x="113094" y="39287"/>
                      <a:pt x="114456" y="40196"/>
                      <a:pt x="115819" y="41039"/>
                    </a:cubicBezTo>
                    <a:cubicBezTo>
                      <a:pt x="116074" y="41205"/>
                      <a:pt x="116273" y="41338"/>
                      <a:pt x="116439" y="41449"/>
                    </a:cubicBezTo>
                    <a:cubicBezTo>
                      <a:pt x="116982" y="41870"/>
                      <a:pt x="117503" y="42336"/>
                      <a:pt x="117968" y="42768"/>
                    </a:cubicBezTo>
                    <a:cubicBezTo>
                      <a:pt x="120660" y="45119"/>
                      <a:pt x="123219" y="47658"/>
                      <a:pt x="125624" y="50430"/>
                    </a:cubicBezTo>
                    <a:cubicBezTo>
                      <a:pt x="126122" y="51028"/>
                      <a:pt x="126565" y="51516"/>
                      <a:pt x="127019" y="52071"/>
                    </a:cubicBezTo>
                    <a:cubicBezTo>
                      <a:pt x="127119" y="52215"/>
                      <a:pt x="127219" y="52381"/>
                      <a:pt x="127363" y="52581"/>
                    </a:cubicBezTo>
                    <a:cubicBezTo>
                      <a:pt x="128271" y="54155"/>
                      <a:pt x="129346" y="55552"/>
                      <a:pt x="130266" y="57126"/>
                    </a:cubicBezTo>
                    <a:cubicBezTo>
                      <a:pt x="131174" y="58712"/>
                      <a:pt x="131994" y="60353"/>
                      <a:pt x="132836" y="61883"/>
                    </a:cubicBezTo>
                    <a:cubicBezTo>
                      <a:pt x="133135" y="62448"/>
                      <a:pt x="133390" y="63014"/>
                      <a:pt x="133589" y="63568"/>
                    </a:cubicBezTo>
                    <a:cubicBezTo>
                      <a:pt x="133656" y="63801"/>
                      <a:pt x="133733" y="64089"/>
                      <a:pt x="133855" y="64488"/>
                    </a:cubicBezTo>
                    <a:cubicBezTo>
                      <a:pt x="134896" y="67803"/>
                      <a:pt x="135927" y="71107"/>
                      <a:pt x="136680" y="74500"/>
                    </a:cubicBezTo>
                    <a:cubicBezTo>
                      <a:pt x="136880" y="75387"/>
                      <a:pt x="137001" y="76307"/>
                      <a:pt x="137156" y="77238"/>
                    </a:cubicBezTo>
                    <a:cubicBezTo>
                      <a:pt x="137156" y="77294"/>
                      <a:pt x="137156" y="77338"/>
                      <a:pt x="137168" y="77405"/>
                    </a:cubicBezTo>
                    <a:cubicBezTo>
                      <a:pt x="136713" y="79644"/>
                      <a:pt x="136791" y="81839"/>
                      <a:pt x="136880" y="84024"/>
                    </a:cubicBezTo>
                    <a:cubicBezTo>
                      <a:pt x="136880" y="85687"/>
                      <a:pt x="136791" y="87416"/>
                      <a:pt x="136680" y="89113"/>
                    </a:cubicBezTo>
                    <a:cubicBezTo>
                      <a:pt x="136591" y="89855"/>
                      <a:pt x="136591" y="90554"/>
                      <a:pt x="136470" y="91263"/>
                    </a:cubicBezTo>
                    <a:cubicBezTo>
                      <a:pt x="136558" y="90643"/>
                      <a:pt x="136979" y="88292"/>
                      <a:pt x="136470" y="91352"/>
                    </a:cubicBezTo>
                    <a:cubicBezTo>
                      <a:pt x="135849" y="94579"/>
                      <a:pt x="135151" y="97761"/>
                      <a:pt x="134210" y="100865"/>
                    </a:cubicBezTo>
                    <a:cubicBezTo>
                      <a:pt x="133866" y="101696"/>
                      <a:pt x="133578" y="102617"/>
                      <a:pt x="133301" y="103437"/>
                    </a:cubicBezTo>
                    <a:cubicBezTo>
                      <a:pt x="133268" y="103515"/>
                      <a:pt x="133146" y="103858"/>
                      <a:pt x="133024" y="104169"/>
                    </a:cubicBezTo>
                    <a:cubicBezTo>
                      <a:pt x="132670" y="104890"/>
                      <a:pt x="131783" y="106907"/>
                      <a:pt x="131639" y="107284"/>
                    </a:cubicBezTo>
                    <a:cubicBezTo>
                      <a:pt x="130188" y="110100"/>
                      <a:pt x="128415" y="112750"/>
                      <a:pt x="126754" y="115478"/>
                    </a:cubicBezTo>
                    <a:cubicBezTo>
                      <a:pt x="126654" y="115633"/>
                      <a:pt x="126443" y="115921"/>
                      <a:pt x="126255" y="116176"/>
                    </a:cubicBezTo>
                    <a:cubicBezTo>
                      <a:pt x="126011" y="116487"/>
                      <a:pt x="125757" y="116808"/>
                      <a:pt x="125513" y="117130"/>
                    </a:cubicBezTo>
                    <a:cubicBezTo>
                      <a:pt x="124471" y="118294"/>
                      <a:pt x="123452" y="119480"/>
                      <a:pt x="122411" y="120644"/>
                    </a:cubicBezTo>
                    <a:cubicBezTo>
                      <a:pt x="120261" y="122928"/>
                      <a:pt x="117857" y="125112"/>
                      <a:pt x="115376" y="126942"/>
                    </a:cubicBezTo>
                    <a:cubicBezTo>
                      <a:pt x="117747" y="125079"/>
                      <a:pt x="114224" y="127685"/>
                      <a:pt x="113648" y="128095"/>
                    </a:cubicBezTo>
                    <a:cubicBezTo>
                      <a:pt x="112318" y="128926"/>
                      <a:pt x="110955" y="129758"/>
                      <a:pt x="109604" y="130589"/>
                    </a:cubicBezTo>
                    <a:cubicBezTo>
                      <a:pt x="108441" y="131210"/>
                      <a:pt x="107233" y="131909"/>
                      <a:pt x="105959" y="132452"/>
                    </a:cubicBezTo>
                    <a:cubicBezTo>
                      <a:pt x="105250" y="132807"/>
                      <a:pt x="104519" y="133151"/>
                      <a:pt x="103810" y="133461"/>
                    </a:cubicBezTo>
                    <a:cubicBezTo>
                      <a:pt x="103688" y="133505"/>
                      <a:pt x="103544" y="133550"/>
                      <a:pt x="103400" y="133605"/>
                    </a:cubicBezTo>
                    <a:cubicBezTo>
                      <a:pt x="100298" y="134514"/>
                      <a:pt x="97284" y="135590"/>
                      <a:pt x="94105" y="136299"/>
                    </a:cubicBezTo>
                    <a:cubicBezTo>
                      <a:pt x="93673" y="136421"/>
                      <a:pt x="92088" y="136676"/>
                      <a:pt x="91102" y="136831"/>
                    </a:cubicBezTo>
                    <a:cubicBezTo>
                      <a:pt x="90770" y="136854"/>
                      <a:pt x="89995" y="136920"/>
                      <a:pt x="89851" y="136920"/>
                    </a:cubicBezTo>
                    <a:cubicBezTo>
                      <a:pt x="88942" y="136998"/>
                      <a:pt x="87989" y="136998"/>
                      <a:pt x="86948" y="137120"/>
                    </a:cubicBezTo>
                    <a:cubicBezTo>
                      <a:pt x="83558" y="137208"/>
                      <a:pt x="80256" y="137120"/>
                      <a:pt x="76944" y="136787"/>
                    </a:cubicBezTo>
                    <a:cubicBezTo>
                      <a:pt x="79846" y="136987"/>
                      <a:pt x="75792" y="136588"/>
                      <a:pt x="74795" y="136366"/>
                    </a:cubicBezTo>
                    <a:cubicBezTo>
                      <a:pt x="73221" y="136033"/>
                      <a:pt x="71571" y="135623"/>
                      <a:pt x="70042" y="135213"/>
                    </a:cubicBezTo>
                    <a:cubicBezTo>
                      <a:pt x="68469" y="134791"/>
                      <a:pt x="66940" y="134304"/>
                      <a:pt x="65411" y="133760"/>
                    </a:cubicBezTo>
                    <a:cubicBezTo>
                      <a:pt x="65223" y="133727"/>
                      <a:pt x="64514" y="133461"/>
                      <a:pt x="64015" y="133284"/>
                    </a:cubicBezTo>
                    <a:cubicBezTo>
                      <a:pt x="63760" y="133173"/>
                      <a:pt x="63517" y="133062"/>
                      <a:pt x="63472" y="133017"/>
                    </a:cubicBezTo>
                    <a:cubicBezTo>
                      <a:pt x="60359" y="131576"/>
                      <a:pt x="57346" y="129913"/>
                      <a:pt x="54576" y="128050"/>
                    </a:cubicBezTo>
                    <a:cubicBezTo>
                      <a:pt x="54288" y="127862"/>
                      <a:pt x="53180" y="127086"/>
                      <a:pt x="52526" y="126631"/>
                    </a:cubicBezTo>
                    <a:cubicBezTo>
                      <a:pt x="52737" y="126731"/>
                      <a:pt x="50178" y="124691"/>
                      <a:pt x="49735" y="124325"/>
                    </a:cubicBezTo>
                    <a:cubicBezTo>
                      <a:pt x="47253" y="122041"/>
                      <a:pt x="44860" y="119691"/>
                      <a:pt x="42711" y="117085"/>
                    </a:cubicBezTo>
                    <a:cubicBezTo>
                      <a:pt x="42545" y="116886"/>
                      <a:pt x="42367" y="116675"/>
                      <a:pt x="42201" y="116464"/>
                    </a:cubicBezTo>
                    <a:cubicBezTo>
                      <a:pt x="42157" y="116387"/>
                      <a:pt x="42057" y="116232"/>
                      <a:pt x="41869" y="115921"/>
                    </a:cubicBezTo>
                    <a:cubicBezTo>
                      <a:pt x="41049" y="114602"/>
                      <a:pt x="40140" y="113360"/>
                      <a:pt x="39310" y="111996"/>
                    </a:cubicBezTo>
                    <a:cubicBezTo>
                      <a:pt x="38479" y="110666"/>
                      <a:pt x="37648" y="109302"/>
                      <a:pt x="36939" y="107861"/>
                    </a:cubicBezTo>
                    <a:cubicBezTo>
                      <a:pt x="36606" y="107240"/>
                      <a:pt x="36318" y="106619"/>
                      <a:pt x="36030" y="105998"/>
                    </a:cubicBezTo>
                    <a:cubicBezTo>
                      <a:pt x="35831" y="105666"/>
                      <a:pt x="34391" y="102273"/>
                      <a:pt x="35210" y="104136"/>
                    </a:cubicBezTo>
                    <a:cubicBezTo>
                      <a:pt x="35709" y="105455"/>
                      <a:pt x="34302" y="101308"/>
                      <a:pt x="34047" y="100821"/>
                    </a:cubicBezTo>
                    <a:cubicBezTo>
                      <a:pt x="33637" y="99501"/>
                      <a:pt x="33227" y="98137"/>
                      <a:pt x="32895" y="96774"/>
                    </a:cubicBezTo>
                    <a:cubicBezTo>
                      <a:pt x="32474" y="95199"/>
                      <a:pt x="32153" y="93547"/>
                      <a:pt x="31854" y="92017"/>
                    </a:cubicBezTo>
                    <a:cubicBezTo>
                      <a:pt x="31820" y="91696"/>
                      <a:pt x="31776" y="91408"/>
                      <a:pt x="31732" y="91119"/>
                    </a:cubicBezTo>
                    <a:cubicBezTo>
                      <a:pt x="31710" y="90709"/>
                      <a:pt x="31577" y="89478"/>
                      <a:pt x="31532" y="89124"/>
                    </a:cubicBezTo>
                    <a:cubicBezTo>
                      <a:pt x="31333" y="86019"/>
                      <a:pt x="31333" y="82826"/>
                      <a:pt x="31444" y="79689"/>
                    </a:cubicBezTo>
                    <a:close/>
                  </a:path>
                </a:pathLst>
              </a:custGeom>
              <a:grpFill/>
              <a:ln w="1107"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02DFC4A8-0C85-46EB-0CDB-F6749B0AC6AF}"/>
                  </a:ext>
                </a:extLst>
              </p:cNvPr>
              <p:cNvSpPr/>
              <p:nvPr/>
            </p:nvSpPr>
            <p:spPr>
              <a:xfrm>
                <a:off x="8954650" y="4902902"/>
                <a:ext cx="278104" cy="435171"/>
              </a:xfrm>
              <a:custGeom>
                <a:avLst/>
                <a:gdLst>
                  <a:gd name="connsiteX0" fmla="*/ 272149 w 278104"/>
                  <a:gd name="connsiteY0" fmla="*/ 211491 h 435171"/>
                  <a:gd name="connsiteX1" fmla="*/ 242569 w 278104"/>
                  <a:gd name="connsiteY1" fmla="*/ 88070 h 435171"/>
                  <a:gd name="connsiteX2" fmla="*/ 234637 w 278104"/>
                  <a:gd name="connsiteY2" fmla="*/ 54731 h 435171"/>
                  <a:gd name="connsiteX3" fmla="*/ 234349 w 278104"/>
                  <a:gd name="connsiteY3" fmla="*/ 53145 h 435171"/>
                  <a:gd name="connsiteX4" fmla="*/ 215315 w 278104"/>
                  <a:gd name="connsiteY4" fmla="*/ 15604 h 435171"/>
                  <a:gd name="connsiteX5" fmla="*/ 177681 w 278104"/>
                  <a:gd name="connsiteY5" fmla="*/ 94 h 435171"/>
                  <a:gd name="connsiteX6" fmla="*/ 138684 w 278104"/>
                  <a:gd name="connsiteY6" fmla="*/ 94 h 435171"/>
                  <a:gd name="connsiteX7" fmla="*/ 100718 w 278104"/>
                  <a:gd name="connsiteY7" fmla="*/ 94 h 435171"/>
                  <a:gd name="connsiteX8" fmla="*/ 44061 w 278104"/>
                  <a:gd name="connsiteY8" fmla="*/ 53267 h 435171"/>
                  <a:gd name="connsiteX9" fmla="*/ 27510 w 278104"/>
                  <a:gd name="connsiteY9" fmla="*/ 122506 h 435171"/>
                  <a:gd name="connsiteX10" fmla="*/ 4267 w 278104"/>
                  <a:gd name="connsiteY10" fmla="*/ 219685 h 435171"/>
                  <a:gd name="connsiteX11" fmla="*/ 755 w 278104"/>
                  <a:gd name="connsiteY11" fmla="*/ 253290 h 435171"/>
                  <a:gd name="connsiteX12" fmla="*/ 27144 w 278104"/>
                  <a:gd name="connsiteY12" fmla="*/ 288181 h 435171"/>
                  <a:gd name="connsiteX13" fmla="*/ 59339 w 278104"/>
                  <a:gd name="connsiteY13" fmla="*/ 296740 h 435171"/>
                  <a:gd name="connsiteX14" fmla="*/ 65930 w 278104"/>
                  <a:gd name="connsiteY14" fmla="*/ 347486 h 435171"/>
                  <a:gd name="connsiteX15" fmla="*/ 70816 w 278104"/>
                  <a:gd name="connsiteY15" fmla="*/ 384949 h 435171"/>
                  <a:gd name="connsiteX16" fmla="*/ 71636 w 278104"/>
                  <a:gd name="connsiteY16" fmla="*/ 391479 h 435171"/>
                  <a:gd name="connsiteX17" fmla="*/ 87346 w 278104"/>
                  <a:gd name="connsiteY17" fmla="*/ 424674 h 435171"/>
                  <a:gd name="connsiteX18" fmla="*/ 116217 w 278104"/>
                  <a:gd name="connsiteY18" fmla="*/ 434686 h 435171"/>
                  <a:gd name="connsiteX19" fmla="*/ 133588 w 278104"/>
                  <a:gd name="connsiteY19" fmla="*/ 434686 h 435171"/>
                  <a:gd name="connsiteX20" fmla="*/ 173161 w 278104"/>
                  <a:gd name="connsiteY20" fmla="*/ 433522 h 435171"/>
                  <a:gd name="connsiteX21" fmla="*/ 202453 w 278104"/>
                  <a:gd name="connsiteY21" fmla="*/ 409939 h 435171"/>
                  <a:gd name="connsiteX22" fmla="*/ 206995 w 278104"/>
                  <a:gd name="connsiteY22" fmla="*/ 389251 h 435171"/>
                  <a:gd name="connsiteX23" fmla="*/ 211039 w 278104"/>
                  <a:gd name="connsiteY23" fmla="*/ 358118 h 435171"/>
                  <a:gd name="connsiteX24" fmla="*/ 219027 w 278104"/>
                  <a:gd name="connsiteY24" fmla="*/ 296651 h 435171"/>
                  <a:gd name="connsiteX25" fmla="*/ 239877 w 278104"/>
                  <a:gd name="connsiteY25" fmla="*/ 293026 h 435171"/>
                  <a:gd name="connsiteX26" fmla="*/ 277301 w 278104"/>
                  <a:gd name="connsiteY26" fmla="*/ 252458 h 435171"/>
                  <a:gd name="connsiteX27" fmla="*/ 272138 w 278104"/>
                  <a:gd name="connsiteY27" fmla="*/ 211491 h 435171"/>
                  <a:gd name="connsiteX28" fmla="*/ 190765 w 278104"/>
                  <a:gd name="connsiteY28" fmla="*/ 35229 h 435171"/>
                  <a:gd name="connsiteX29" fmla="*/ 190765 w 278104"/>
                  <a:gd name="connsiteY29" fmla="*/ 35229 h 435171"/>
                  <a:gd name="connsiteX30" fmla="*/ 190765 w 278104"/>
                  <a:gd name="connsiteY30" fmla="*/ 35229 h 435171"/>
                  <a:gd name="connsiteX31" fmla="*/ 187242 w 278104"/>
                  <a:gd name="connsiteY31" fmla="*/ 33033 h 435171"/>
                  <a:gd name="connsiteX32" fmla="*/ 187087 w 278104"/>
                  <a:gd name="connsiteY32" fmla="*/ 32978 h 435171"/>
                  <a:gd name="connsiteX33" fmla="*/ 187242 w 278104"/>
                  <a:gd name="connsiteY33" fmla="*/ 33033 h 435171"/>
                  <a:gd name="connsiteX34" fmla="*/ 181038 w 278104"/>
                  <a:gd name="connsiteY34" fmla="*/ 31259 h 435171"/>
                  <a:gd name="connsiteX35" fmla="*/ 181038 w 278104"/>
                  <a:gd name="connsiteY35" fmla="*/ 31259 h 435171"/>
                  <a:gd name="connsiteX36" fmla="*/ 181038 w 278104"/>
                  <a:gd name="connsiteY36" fmla="*/ 31259 h 435171"/>
                  <a:gd name="connsiteX37" fmla="*/ 46089 w 278104"/>
                  <a:gd name="connsiteY37" fmla="*/ 263324 h 435171"/>
                  <a:gd name="connsiteX38" fmla="*/ 46089 w 278104"/>
                  <a:gd name="connsiteY38" fmla="*/ 263324 h 435171"/>
                  <a:gd name="connsiteX39" fmla="*/ 46089 w 278104"/>
                  <a:gd name="connsiteY39" fmla="*/ 263324 h 435171"/>
                  <a:gd name="connsiteX40" fmla="*/ 107221 w 278104"/>
                  <a:gd name="connsiteY40" fmla="*/ 401358 h 435171"/>
                  <a:gd name="connsiteX41" fmla="*/ 107919 w 278104"/>
                  <a:gd name="connsiteY41" fmla="*/ 401912 h 435171"/>
                  <a:gd name="connsiteX42" fmla="*/ 107221 w 278104"/>
                  <a:gd name="connsiteY42" fmla="*/ 401358 h 435171"/>
                  <a:gd name="connsiteX43" fmla="*/ 246037 w 278104"/>
                  <a:gd name="connsiteY43" fmla="*/ 249154 h 435171"/>
                  <a:gd name="connsiteX44" fmla="*/ 245095 w 278104"/>
                  <a:gd name="connsiteY44" fmla="*/ 250917 h 435171"/>
                  <a:gd name="connsiteX45" fmla="*/ 243644 w 278104"/>
                  <a:gd name="connsiteY45" fmla="*/ 253268 h 435171"/>
                  <a:gd name="connsiteX46" fmla="*/ 243145 w 278104"/>
                  <a:gd name="connsiteY46" fmla="*/ 254099 h 435171"/>
                  <a:gd name="connsiteX47" fmla="*/ 238182 w 278104"/>
                  <a:gd name="connsiteY47" fmla="*/ 259188 h 435171"/>
                  <a:gd name="connsiteX48" fmla="*/ 237639 w 278104"/>
                  <a:gd name="connsiteY48" fmla="*/ 259620 h 435171"/>
                  <a:gd name="connsiteX49" fmla="*/ 235445 w 278104"/>
                  <a:gd name="connsiteY49" fmla="*/ 261051 h 435171"/>
                  <a:gd name="connsiteX50" fmla="*/ 232964 w 278104"/>
                  <a:gd name="connsiteY50" fmla="*/ 262492 h 435171"/>
                  <a:gd name="connsiteX51" fmla="*/ 230604 w 278104"/>
                  <a:gd name="connsiteY51" fmla="*/ 263634 h 435171"/>
                  <a:gd name="connsiteX52" fmla="*/ 225929 w 278104"/>
                  <a:gd name="connsiteY52" fmla="*/ 265053 h 435171"/>
                  <a:gd name="connsiteX53" fmla="*/ 224322 w 278104"/>
                  <a:gd name="connsiteY53" fmla="*/ 265408 h 435171"/>
                  <a:gd name="connsiteX54" fmla="*/ 221663 w 278104"/>
                  <a:gd name="connsiteY54" fmla="*/ 265763 h 435171"/>
                  <a:gd name="connsiteX55" fmla="*/ 205201 w 278104"/>
                  <a:gd name="connsiteY55" fmla="*/ 265763 h 435171"/>
                  <a:gd name="connsiteX56" fmla="*/ 189701 w 278104"/>
                  <a:gd name="connsiteY56" fmla="*/ 281274 h 435171"/>
                  <a:gd name="connsiteX57" fmla="*/ 181625 w 278104"/>
                  <a:gd name="connsiteY57" fmla="*/ 343029 h 435171"/>
                  <a:gd name="connsiteX58" fmla="*/ 176662 w 278104"/>
                  <a:gd name="connsiteY58" fmla="*/ 381013 h 435171"/>
                  <a:gd name="connsiteX59" fmla="*/ 175421 w 278104"/>
                  <a:gd name="connsiteY59" fmla="*/ 390659 h 435171"/>
                  <a:gd name="connsiteX60" fmla="*/ 175222 w 278104"/>
                  <a:gd name="connsiteY60" fmla="*/ 393009 h 435171"/>
                  <a:gd name="connsiteX61" fmla="*/ 175199 w 278104"/>
                  <a:gd name="connsiteY61" fmla="*/ 393619 h 435171"/>
                  <a:gd name="connsiteX62" fmla="*/ 174878 w 278104"/>
                  <a:gd name="connsiteY62" fmla="*/ 394340 h 435171"/>
                  <a:gd name="connsiteX63" fmla="*/ 174125 w 278104"/>
                  <a:gd name="connsiteY63" fmla="*/ 396624 h 435171"/>
                  <a:gd name="connsiteX64" fmla="*/ 173349 w 278104"/>
                  <a:gd name="connsiteY64" fmla="*/ 398065 h 435171"/>
                  <a:gd name="connsiteX65" fmla="*/ 172718 w 278104"/>
                  <a:gd name="connsiteY65" fmla="*/ 399030 h 435171"/>
                  <a:gd name="connsiteX66" fmla="*/ 171710 w 278104"/>
                  <a:gd name="connsiteY66" fmla="*/ 400138 h 435171"/>
                  <a:gd name="connsiteX67" fmla="*/ 169727 w 278104"/>
                  <a:gd name="connsiteY67" fmla="*/ 401868 h 435171"/>
                  <a:gd name="connsiteX68" fmla="*/ 168486 w 278104"/>
                  <a:gd name="connsiteY68" fmla="*/ 402489 h 435171"/>
                  <a:gd name="connsiteX69" fmla="*/ 168098 w 278104"/>
                  <a:gd name="connsiteY69" fmla="*/ 402744 h 435171"/>
                  <a:gd name="connsiteX70" fmla="*/ 167865 w 278104"/>
                  <a:gd name="connsiteY70" fmla="*/ 402821 h 435171"/>
                  <a:gd name="connsiteX71" fmla="*/ 164553 w 278104"/>
                  <a:gd name="connsiteY71" fmla="*/ 403731 h 435171"/>
                  <a:gd name="connsiteX72" fmla="*/ 161329 w 278104"/>
                  <a:gd name="connsiteY72" fmla="*/ 403731 h 435171"/>
                  <a:gd name="connsiteX73" fmla="*/ 114810 w 278104"/>
                  <a:gd name="connsiteY73" fmla="*/ 403731 h 435171"/>
                  <a:gd name="connsiteX74" fmla="*/ 112073 w 278104"/>
                  <a:gd name="connsiteY74" fmla="*/ 403465 h 435171"/>
                  <a:gd name="connsiteX75" fmla="*/ 110378 w 278104"/>
                  <a:gd name="connsiteY75" fmla="*/ 402988 h 435171"/>
                  <a:gd name="connsiteX76" fmla="*/ 109647 w 278104"/>
                  <a:gd name="connsiteY76" fmla="*/ 402844 h 435171"/>
                  <a:gd name="connsiteX77" fmla="*/ 109137 w 278104"/>
                  <a:gd name="connsiteY77" fmla="*/ 402489 h 435171"/>
                  <a:gd name="connsiteX78" fmla="*/ 106899 w 278104"/>
                  <a:gd name="connsiteY78" fmla="*/ 401059 h 435171"/>
                  <a:gd name="connsiteX79" fmla="*/ 105913 w 278104"/>
                  <a:gd name="connsiteY79" fmla="*/ 400138 h 435171"/>
                  <a:gd name="connsiteX80" fmla="*/ 104650 w 278104"/>
                  <a:gd name="connsiteY80" fmla="*/ 398664 h 435171"/>
                  <a:gd name="connsiteX81" fmla="*/ 103343 w 278104"/>
                  <a:gd name="connsiteY81" fmla="*/ 396324 h 435171"/>
                  <a:gd name="connsiteX82" fmla="*/ 103255 w 278104"/>
                  <a:gd name="connsiteY82" fmla="*/ 396180 h 435171"/>
                  <a:gd name="connsiteX83" fmla="*/ 103133 w 278104"/>
                  <a:gd name="connsiteY83" fmla="*/ 395571 h 435171"/>
                  <a:gd name="connsiteX84" fmla="*/ 102457 w 278104"/>
                  <a:gd name="connsiteY84" fmla="*/ 393176 h 435171"/>
                  <a:gd name="connsiteX85" fmla="*/ 101726 w 278104"/>
                  <a:gd name="connsiteY85" fmla="*/ 386789 h 435171"/>
                  <a:gd name="connsiteX86" fmla="*/ 97383 w 278104"/>
                  <a:gd name="connsiteY86" fmla="*/ 353395 h 435171"/>
                  <a:gd name="connsiteX87" fmla="*/ 87944 w 278104"/>
                  <a:gd name="connsiteY87" fmla="*/ 281174 h 435171"/>
                  <a:gd name="connsiteX88" fmla="*/ 72434 w 278104"/>
                  <a:gd name="connsiteY88" fmla="*/ 265652 h 435171"/>
                  <a:gd name="connsiteX89" fmla="*/ 56724 w 278104"/>
                  <a:gd name="connsiteY89" fmla="*/ 265652 h 435171"/>
                  <a:gd name="connsiteX90" fmla="*/ 53677 w 278104"/>
                  <a:gd name="connsiteY90" fmla="*/ 265430 h 435171"/>
                  <a:gd name="connsiteX91" fmla="*/ 46798 w 278104"/>
                  <a:gd name="connsiteY91" fmla="*/ 263590 h 435171"/>
                  <a:gd name="connsiteX92" fmla="*/ 46388 w 278104"/>
                  <a:gd name="connsiteY92" fmla="*/ 263423 h 435171"/>
                  <a:gd name="connsiteX93" fmla="*/ 44848 w 278104"/>
                  <a:gd name="connsiteY93" fmla="*/ 262680 h 435171"/>
                  <a:gd name="connsiteX94" fmla="*/ 40715 w 278104"/>
                  <a:gd name="connsiteY94" fmla="*/ 260308 h 435171"/>
                  <a:gd name="connsiteX95" fmla="*/ 32451 w 278104"/>
                  <a:gd name="connsiteY95" fmla="*/ 251327 h 435171"/>
                  <a:gd name="connsiteX96" fmla="*/ 31620 w 278104"/>
                  <a:gd name="connsiteY96" fmla="*/ 249509 h 435171"/>
                  <a:gd name="connsiteX97" fmla="*/ 30667 w 278104"/>
                  <a:gd name="connsiteY97" fmla="*/ 246360 h 435171"/>
                  <a:gd name="connsiteX98" fmla="*/ 30523 w 278104"/>
                  <a:gd name="connsiteY98" fmla="*/ 245584 h 435171"/>
                  <a:gd name="connsiteX99" fmla="*/ 30468 w 278104"/>
                  <a:gd name="connsiteY99" fmla="*/ 244409 h 435171"/>
                  <a:gd name="connsiteX100" fmla="*/ 30678 w 278104"/>
                  <a:gd name="connsiteY100" fmla="*/ 241260 h 435171"/>
                  <a:gd name="connsiteX101" fmla="*/ 30966 w 278104"/>
                  <a:gd name="connsiteY101" fmla="*/ 239775 h 435171"/>
                  <a:gd name="connsiteX102" fmla="*/ 33027 w 278104"/>
                  <a:gd name="connsiteY102" fmla="*/ 231005 h 435171"/>
                  <a:gd name="connsiteX103" fmla="*/ 53910 w 278104"/>
                  <a:gd name="connsiteY103" fmla="*/ 143594 h 435171"/>
                  <a:gd name="connsiteX104" fmla="*/ 72722 w 278104"/>
                  <a:gd name="connsiteY104" fmla="*/ 64953 h 435171"/>
                  <a:gd name="connsiteX105" fmla="*/ 74871 w 278104"/>
                  <a:gd name="connsiteY105" fmla="*/ 56338 h 435171"/>
                  <a:gd name="connsiteX106" fmla="*/ 76200 w 278104"/>
                  <a:gd name="connsiteY106" fmla="*/ 52214 h 435171"/>
                  <a:gd name="connsiteX107" fmla="*/ 76943 w 278104"/>
                  <a:gd name="connsiteY107" fmla="*/ 50141 h 435171"/>
                  <a:gd name="connsiteX108" fmla="*/ 76732 w 278104"/>
                  <a:gd name="connsiteY108" fmla="*/ 50562 h 435171"/>
                  <a:gd name="connsiteX109" fmla="*/ 81286 w 278104"/>
                  <a:gd name="connsiteY109" fmla="*/ 41947 h 435171"/>
                  <a:gd name="connsiteX110" fmla="*/ 82781 w 278104"/>
                  <a:gd name="connsiteY110" fmla="*/ 39863 h 435171"/>
                  <a:gd name="connsiteX111" fmla="*/ 84587 w 278104"/>
                  <a:gd name="connsiteY111" fmla="*/ 37812 h 435171"/>
                  <a:gd name="connsiteX112" fmla="*/ 87312 w 278104"/>
                  <a:gd name="connsiteY112" fmla="*/ 35206 h 435171"/>
                  <a:gd name="connsiteX113" fmla="*/ 87312 w 278104"/>
                  <a:gd name="connsiteY113" fmla="*/ 35206 h 435171"/>
                  <a:gd name="connsiteX114" fmla="*/ 89462 w 278104"/>
                  <a:gd name="connsiteY114" fmla="*/ 33876 h 435171"/>
                  <a:gd name="connsiteX115" fmla="*/ 91411 w 278104"/>
                  <a:gd name="connsiteY115" fmla="*/ 32801 h 435171"/>
                  <a:gd name="connsiteX116" fmla="*/ 93982 w 278104"/>
                  <a:gd name="connsiteY116" fmla="*/ 31903 h 435171"/>
                  <a:gd name="connsiteX117" fmla="*/ 96873 w 278104"/>
                  <a:gd name="connsiteY117" fmla="*/ 31193 h 435171"/>
                  <a:gd name="connsiteX118" fmla="*/ 97283 w 278104"/>
                  <a:gd name="connsiteY118" fmla="*/ 31160 h 435171"/>
                  <a:gd name="connsiteX119" fmla="*/ 100186 w 278104"/>
                  <a:gd name="connsiteY119" fmla="*/ 31071 h 435171"/>
                  <a:gd name="connsiteX120" fmla="*/ 177105 w 278104"/>
                  <a:gd name="connsiteY120" fmla="*/ 31071 h 435171"/>
                  <a:gd name="connsiteX121" fmla="*/ 179254 w 278104"/>
                  <a:gd name="connsiteY121" fmla="*/ 31160 h 435171"/>
                  <a:gd name="connsiteX122" fmla="*/ 181093 w 278104"/>
                  <a:gd name="connsiteY122" fmla="*/ 31226 h 435171"/>
                  <a:gd name="connsiteX123" fmla="*/ 181115 w 278104"/>
                  <a:gd name="connsiteY123" fmla="*/ 31226 h 435171"/>
                  <a:gd name="connsiteX124" fmla="*/ 184838 w 278104"/>
                  <a:gd name="connsiteY124" fmla="*/ 32135 h 435171"/>
                  <a:gd name="connsiteX125" fmla="*/ 186223 w 278104"/>
                  <a:gd name="connsiteY125" fmla="*/ 32579 h 435171"/>
                  <a:gd name="connsiteX126" fmla="*/ 186289 w 278104"/>
                  <a:gd name="connsiteY126" fmla="*/ 32634 h 435171"/>
                  <a:gd name="connsiteX127" fmla="*/ 189513 w 278104"/>
                  <a:gd name="connsiteY127" fmla="*/ 34386 h 435171"/>
                  <a:gd name="connsiteX128" fmla="*/ 190743 w 278104"/>
                  <a:gd name="connsiteY128" fmla="*/ 35206 h 435171"/>
                  <a:gd name="connsiteX129" fmla="*/ 190743 w 278104"/>
                  <a:gd name="connsiteY129" fmla="*/ 35206 h 435171"/>
                  <a:gd name="connsiteX130" fmla="*/ 193424 w 278104"/>
                  <a:gd name="connsiteY130" fmla="*/ 37779 h 435171"/>
                  <a:gd name="connsiteX131" fmla="*/ 195518 w 278104"/>
                  <a:gd name="connsiteY131" fmla="*/ 40240 h 435171"/>
                  <a:gd name="connsiteX132" fmla="*/ 196814 w 278104"/>
                  <a:gd name="connsiteY132" fmla="*/ 42202 h 435171"/>
                  <a:gd name="connsiteX133" fmla="*/ 199096 w 278104"/>
                  <a:gd name="connsiteY133" fmla="*/ 46271 h 435171"/>
                  <a:gd name="connsiteX134" fmla="*/ 200824 w 278104"/>
                  <a:gd name="connsiteY134" fmla="*/ 49997 h 435171"/>
                  <a:gd name="connsiteX135" fmla="*/ 201567 w 278104"/>
                  <a:gd name="connsiteY135" fmla="*/ 52148 h 435171"/>
                  <a:gd name="connsiteX136" fmla="*/ 204336 w 278104"/>
                  <a:gd name="connsiteY136" fmla="*/ 61372 h 435171"/>
                  <a:gd name="connsiteX137" fmla="*/ 224677 w 278104"/>
                  <a:gd name="connsiteY137" fmla="*/ 146543 h 435171"/>
                  <a:gd name="connsiteX138" fmla="*/ 247100 w 278104"/>
                  <a:gd name="connsiteY138" fmla="*/ 240163 h 435171"/>
                  <a:gd name="connsiteX139" fmla="*/ 247189 w 278104"/>
                  <a:gd name="connsiteY139" fmla="*/ 240795 h 435171"/>
                  <a:gd name="connsiteX140" fmla="*/ 247189 w 278104"/>
                  <a:gd name="connsiteY140" fmla="*/ 240872 h 435171"/>
                  <a:gd name="connsiteX141" fmla="*/ 247189 w 278104"/>
                  <a:gd name="connsiteY141" fmla="*/ 244387 h 435171"/>
                  <a:gd name="connsiteX142" fmla="*/ 247211 w 278104"/>
                  <a:gd name="connsiteY142" fmla="*/ 244575 h 435171"/>
                  <a:gd name="connsiteX143" fmla="*/ 246435 w 278104"/>
                  <a:gd name="connsiteY143" fmla="*/ 247691 h 435171"/>
                  <a:gd name="connsiteX144" fmla="*/ 245970 w 278104"/>
                  <a:gd name="connsiteY144" fmla="*/ 249110 h 435171"/>
                  <a:gd name="connsiteX145" fmla="*/ 245593 w 278104"/>
                  <a:gd name="connsiteY145" fmla="*/ 250296 h 435171"/>
                  <a:gd name="connsiteX146" fmla="*/ 245992 w 278104"/>
                  <a:gd name="connsiteY146" fmla="*/ 249298 h 435171"/>
                  <a:gd name="connsiteX147" fmla="*/ 245593 w 278104"/>
                  <a:gd name="connsiteY147" fmla="*/ 250296 h 43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278104" h="435171">
                    <a:moveTo>
                      <a:pt x="272149" y="211491"/>
                    </a:moveTo>
                    <a:cubicBezTo>
                      <a:pt x="262311" y="170303"/>
                      <a:pt x="252507" y="129203"/>
                      <a:pt x="242569" y="88070"/>
                    </a:cubicBezTo>
                    <a:cubicBezTo>
                      <a:pt x="239899" y="76983"/>
                      <a:pt x="237262" y="65862"/>
                      <a:pt x="234637" y="54731"/>
                    </a:cubicBezTo>
                    <a:cubicBezTo>
                      <a:pt x="234570" y="54199"/>
                      <a:pt x="234470" y="53666"/>
                      <a:pt x="234349" y="53145"/>
                    </a:cubicBezTo>
                    <a:cubicBezTo>
                      <a:pt x="231247" y="39408"/>
                      <a:pt x="225364" y="25749"/>
                      <a:pt x="215315" y="15604"/>
                    </a:cubicBezTo>
                    <a:cubicBezTo>
                      <a:pt x="205311" y="5460"/>
                      <a:pt x="191817" y="293"/>
                      <a:pt x="177681" y="94"/>
                    </a:cubicBezTo>
                    <a:cubicBezTo>
                      <a:pt x="164664" y="-117"/>
                      <a:pt x="151724" y="94"/>
                      <a:pt x="138684" y="94"/>
                    </a:cubicBezTo>
                    <a:cubicBezTo>
                      <a:pt x="125645" y="94"/>
                      <a:pt x="113369" y="-117"/>
                      <a:pt x="100718" y="94"/>
                    </a:cubicBezTo>
                    <a:cubicBezTo>
                      <a:pt x="70041" y="504"/>
                      <a:pt x="50886" y="25417"/>
                      <a:pt x="44061" y="53267"/>
                    </a:cubicBezTo>
                    <a:cubicBezTo>
                      <a:pt x="38356" y="76362"/>
                      <a:pt x="32982" y="99412"/>
                      <a:pt x="27510" y="122506"/>
                    </a:cubicBezTo>
                    <a:cubicBezTo>
                      <a:pt x="19743" y="154870"/>
                      <a:pt x="11999" y="187277"/>
                      <a:pt x="4267" y="219685"/>
                    </a:cubicBezTo>
                    <a:cubicBezTo>
                      <a:pt x="1586" y="230938"/>
                      <a:pt x="-1439" y="241537"/>
                      <a:pt x="755" y="253290"/>
                    </a:cubicBezTo>
                    <a:cubicBezTo>
                      <a:pt x="3447" y="268113"/>
                      <a:pt x="14404" y="280686"/>
                      <a:pt x="27144" y="288181"/>
                    </a:cubicBezTo>
                    <a:cubicBezTo>
                      <a:pt x="37115" y="294090"/>
                      <a:pt x="48005" y="296408"/>
                      <a:pt x="59339" y="296740"/>
                    </a:cubicBezTo>
                    <a:cubicBezTo>
                      <a:pt x="61532" y="313659"/>
                      <a:pt x="63715" y="330611"/>
                      <a:pt x="65930" y="347486"/>
                    </a:cubicBezTo>
                    <a:cubicBezTo>
                      <a:pt x="67592" y="359992"/>
                      <a:pt x="69154" y="372398"/>
                      <a:pt x="70816" y="384949"/>
                    </a:cubicBezTo>
                    <a:cubicBezTo>
                      <a:pt x="71149" y="387100"/>
                      <a:pt x="71437" y="389295"/>
                      <a:pt x="71636" y="391479"/>
                    </a:cubicBezTo>
                    <a:cubicBezTo>
                      <a:pt x="72877" y="404518"/>
                      <a:pt x="76810" y="416237"/>
                      <a:pt x="87346" y="424674"/>
                    </a:cubicBezTo>
                    <a:cubicBezTo>
                      <a:pt x="95710" y="431371"/>
                      <a:pt x="105459" y="434686"/>
                      <a:pt x="116217" y="434686"/>
                    </a:cubicBezTo>
                    <a:lnTo>
                      <a:pt x="133588" y="434686"/>
                    </a:lnTo>
                    <a:cubicBezTo>
                      <a:pt x="146406" y="434686"/>
                      <a:pt x="160553" y="436349"/>
                      <a:pt x="173161" y="433522"/>
                    </a:cubicBezTo>
                    <a:cubicBezTo>
                      <a:pt x="185780" y="430705"/>
                      <a:pt x="197069" y="421603"/>
                      <a:pt x="202453" y="409939"/>
                    </a:cubicBezTo>
                    <a:cubicBezTo>
                      <a:pt x="205555" y="403243"/>
                      <a:pt x="206175" y="396491"/>
                      <a:pt x="206995" y="389251"/>
                    </a:cubicBezTo>
                    <a:cubicBezTo>
                      <a:pt x="208236" y="378818"/>
                      <a:pt x="209687" y="368418"/>
                      <a:pt x="211039" y="358118"/>
                    </a:cubicBezTo>
                    <a:cubicBezTo>
                      <a:pt x="213687" y="337640"/>
                      <a:pt x="216335" y="317140"/>
                      <a:pt x="219027" y="296651"/>
                    </a:cubicBezTo>
                    <a:cubicBezTo>
                      <a:pt x="226128" y="296463"/>
                      <a:pt x="233152" y="295709"/>
                      <a:pt x="239877" y="293026"/>
                    </a:cubicBezTo>
                    <a:cubicBezTo>
                      <a:pt x="257448" y="286318"/>
                      <a:pt x="273578" y="271583"/>
                      <a:pt x="277301" y="252458"/>
                    </a:cubicBezTo>
                    <a:cubicBezTo>
                      <a:pt x="279993" y="238599"/>
                      <a:pt x="275317" y="224929"/>
                      <a:pt x="272138" y="211491"/>
                    </a:cubicBezTo>
                    <a:close/>
                    <a:moveTo>
                      <a:pt x="190765" y="35229"/>
                    </a:moveTo>
                    <a:cubicBezTo>
                      <a:pt x="190001" y="34708"/>
                      <a:pt x="189735" y="34308"/>
                      <a:pt x="190765" y="35229"/>
                    </a:cubicBezTo>
                    <a:lnTo>
                      <a:pt x="190765" y="35229"/>
                    </a:lnTo>
                    <a:close/>
                    <a:moveTo>
                      <a:pt x="187242" y="33033"/>
                    </a:moveTo>
                    <a:cubicBezTo>
                      <a:pt x="187242" y="33033"/>
                      <a:pt x="187153" y="33000"/>
                      <a:pt x="187087" y="32978"/>
                    </a:cubicBezTo>
                    <a:cubicBezTo>
                      <a:pt x="187142" y="33000"/>
                      <a:pt x="187187" y="33011"/>
                      <a:pt x="187242" y="33033"/>
                    </a:cubicBezTo>
                    <a:close/>
                    <a:moveTo>
                      <a:pt x="181038" y="31259"/>
                    </a:moveTo>
                    <a:cubicBezTo>
                      <a:pt x="180008" y="31160"/>
                      <a:pt x="179686" y="30938"/>
                      <a:pt x="181038" y="31259"/>
                    </a:cubicBezTo>
                    <a:lnTo>
                      <a:pt x="181038" y="31259"/>
                    </a:lnTo>
                    <a:close/>
                    <a:moveTo>
                      <a:pt x="46089" y="263324"/>
                    </a:moveTo>
                    <a:cubicBezTo>
                      <a:pt x="45512" y="263069"/>
                      <a:pt x="45069" y="262836"/>
                      <a:pt x="46089" y="263324"/>
                    </a:cubicBezTo>
                    <a:lnTo>
                      <a:pt x="46089" y="263324"/>
                    </a:lnTo>
                    <a:close/>
                    <a:moveTo>
                      <a:pt x="107221" y="401358"/>
                    </a:moveTo>
                    <a:cubicBezTo>
                      <a:pt x="107376" y="401491"/>
                      <a:pt x="107608" y="401668"/>
                      <a:pt x="107919" y="401912"/>
                    </a:cubicBezTo>
                    <a:cubicBezTo>
                      <a:pt x="107664" y="401746"/>
                      <a:pt x="107442" y="401558"/>
                      <a:pt x="107221" y="401358"/>
                    </a:cubicBezTo>
                    <a:close/>
                    <a:moveTo>
                      <a:pt x="246037" y="249154"/>
                    </a:moveTo>
                    <a:cubicBezTo>
                      <a:pt x="246147" y="248766"/>
                      <a:pt x="245316" y="250518"/>
                      <a:pt x="245095" y="250917"/>
                    </a:cubicBezTo>
                    <a:cubicBezTo>
                      <a:pt x="244674" y="251738"/>
                      <a:pt x="244186" y="252491"/>
                      <a:pt x="243644" y="253268"/>
                    </a:cubicBezTo>
                    <a:cubicBezTo>
                      <a:pt x="243023" y="254177"/>
                      <a:pt x="241660" y="255640"/>
                      <a:pt x="243145" y="254099"/>
                    </a:cubicBezTo>
                    <a:cubicBezTo>
                      <a:pt x="241572" y="255829"/>
                      <a:pt x="239921" y="257492"/>
                      <a:pt x="238182" y="259188"/>
                    </a:cubicBezTo>
                    <a:cubicBezTo>
                      <a:pt x="238149" y="259210"/>
                      <a:pt x="237905" y="259410"/>
                      <a:pt x="237639" y="259620"/>
                    </a:cubicBezTo>
                    <a:cubicBezTo>
                      <a:pt x="237129" y="259942"/>
                      <a:pt x="235667" y="260918"/>
                      <a:pt x="235445" y="261051"/>
                    </a:cubicBezTo>
                    <a:cubicBezTo>
                      <a:pt x="234626" y="261550"/>
                      <a:pt x="233784" y="262093"/>
                      <a:pt x="232964" y="262492"/>
                    </a:cubicBezTo>
                    <a:cubicBezTo>
                      <a:pt x="232831" y="262547"/>
                      <a:pt x="231147" y="263357"/>
                      <a:pt x="230604" y="263634"/>
                    </a:cubicBezTo>
                    <a:cubicBezTo>
                      <a:pt x="229086" y="264222"/>
                      <a:pt x="227480" y="264698"/>
                      <a:pt x="225929" y="265053"/>
                    </a:cubicBezTo>
                    <a:cubicBezTo>
                      <a:pt x="225408" y="265164"/>
                      <a:pt x="224865" y="265286"/>
                      <a:pt x="224322" y="265408"/>
                    </a:cubicBezTo>
                    <a:cubicBezTo>
                      <a:pt x="224289" y="265364"/>
                      <a:pt x="222051" y="265696"/>
                      <a:pt x="221663" y="265763"/>
                    </a:cubicBezTo>
                    <a:lnTo>
                      <a:pt x="205201" y="265763"/>
                    </a:lnTo>
                    <a:cubicBezTo>
                      <a:pt x="196027" y="265763"/>
                      <a:pt x="190732" y="272881"/>
                      <a:pt x="189701" y="281274"/>
                    </a:cubicBezTo>
                    <a:cubicBezTo>
                      <a:pt x="187009" y="301851"/>
                      <a:pt x="184328" y="322462"/>
                      <a:pt x="181625" y="343029"/>
                    </a:cubicBezTo>
                    <a:cubicBezTo>
                      <a:pt x="179963" y="355657"/>
                      <a:pt x="178324" y="368274"/>
                      <a:pt x="176662" y="381013"/>
                    </a:cubicBezTo>
                    <a:cubicBezTo>
                      <a:pt x="176241" y="384239"/>
                      <a:pt x="175753" y="387433"/>
                      <a:pt x="175421" y="390659"/>
                    </a:cubicBezTo>
                    <a:cubicBezTo>
                      <a:pt x="175332" y="391479"/>
                      <a:pt x="175332" y="392233"/>
                      <a:pt x="175222" y="393009"/>
                    </a:cubicBezTo>
                    <a:cubicBezTo>
                      <a:pt x="175211" y="393253"/>
                      <a:pt x="175199" y="393442"/>
                      <a:pt x="175199" y="393619"/>
                    </a:cubicBezTo>
                    <a:cubicBezTo>
                      <a:pt x="175111" y="393797"/>
                      <a:pt x="175011" y="394018"/>
                      <a:pt x="174878" y="394340"/>
                    </a:cubicBezTo>
                    <a:cubicBezTo>
                      <a:pt x="174878" y="394284"/>
                      <a:pt x="174313" y="395925"/>
                      <a:pt x="174125" y="396624"/>
                    </a:cubicBezTo>
                    <a:cubicBezTo>
                      <a:pt x="173770" y="397311"/>
                      <a:pt x="173349" y="398121"/>
                      <a:pt x="173349" y="398065"/>
                    </a:cubicBezTo>
                    <a:cubicBezTo>
                      <a:pt x="173017" y="398542"/>
                      <a:pt x="172818" y="398852"/>
                      <a:pt x="172718" y="399030"/>
                    </a:cubicBezTo>
                    <a:cubicBezTo>
                      <a:pt x="172386" y="399396"/>
                      <a:pt x="172031" y="399761"/>
                      <a:pt x="171710" y="400138"/>
                    </a:cubicBezTo>
                    <a:cubicBezTo>
                      <a:pt x="171089" y="400759"/>
                      <a:pt x="170469" y="401380"/>
                      <a:pt x="169727" y="401868"/>
                    </a:cubicBezTo>
                    <a:cubicBezTo>
                      <a:pt x="172408" y="399717"/>
                      <a:pt x="168818" y="402201"/>
                      <a:pt x="168486" y="402489"/>
                    </a:cubicBezTo>
                    <a:cubicBezTo>
                      <a:pt x="168331" y="402589"/>
                      <a:pt x="168220" y="402666"/>
                      <a:pt x="168098" y="402744"/>
                    </a:cubicBezTo>
                    <a:cubicBezTo>
                      <a:pt x="168032" y="402766"/>
                      <a:pt x="167965" y="402788"/>
                      <a:pt x="167865" y="402821"/>
                    </a:cubicBezTo>
                    <a:cubicBezTo>
                      <a:pt x="166702" y="403154"/>
                      <a:pt x="165716" y="403442"/>
                      <a:pt x="164553" y="403731"/>
                    </a:cubicBezTo>
                    <a:cubicBezTo>
                      <a:pt x="167544" y="402988"/>
                      <a:pt x="162692" y="403731"/>
                      <a:pt x="161329" y="403731"/>
                    </a:cubicBezTo>
                    <a:lnTo>
                      <a:pt x="114810" y="403731"/>
                    </a:lnTo>
                    <a:cubicBezTo>
                      <a:pt x="114034" y="403731"/>
                      <a:pt x="111021" y="403132"/>
                      <a:pt x="112073" y="403465"/>
                    </a:cubicBezTo>
                    <a:cubicBezTo>
                      <a:pt x="111530" y="403309"/>
                      <a:pt x="110965" y="403143"/>
                      <a:pt x="110378" y="402988"/>
                    </a:cubicBezTo>
                    <a:cubicBezTo>
                      <a:pt x="110068" y="402921"/>
                      <a:pt x="109835" y="402877"/>
                      <a:pt x="109647" y="402844"/>
                    </a:cubicBezTo>
                    <a:cubicBezTo>
                      <a:pt x="109514" y="402744"/>
                      <a:pt x="109348" y="402633"/>
                      <a:pt x="109137" y="402489"/>
                    </a:cubicBezTo>
                    <a:cubicBezTo>
                      <a:pt x="108838" y="402334"/>
                      <a:pt x="106899" y="400992"/>
                      <a:pt x="106899" y="401059"/>
                    </a:cubicBezTo>
                    <a:cubicBezTo>
                      <a:pt x="106567" y="400748"/>
                      <a:pt x="106246" y="400427"/>
                      <a:pt x="105913" y="400138"/>
                    </a:cubicBezTo>
                    <a:cubicBezTo>
                      <a:pt x="105526" y="399750"/>
                      <a:pt x="103587" y="396945"/>
                      <a:pt x="104650" y="398664"/>
                    </a:cubicBezTo>
                    <a:cubicBezTo>
                      <a:pt x="104174" y="397921"/>
                      <a:pt x="103742" y="397156"/>
                      <a:pt x="103343" y="396324"/>
                    </a:cubicBezTo>
                    <a:cubicBezTo>
                      <a:pt x="103310" y="396269"/>
                      <a:pt x="103288" y="396236"/>
                      <a:pt x="103255" y="396180"/>
                    </a:cubicBezTo>
                    <a:cubicBezTo>
                      <a:pt x="103221" y="396003"/>
                      <a:pt x="103188" y="395814"/>
                      <a:pt x="103133" y="395571"/>
                    </a:cubicBezTo>
                    <a:cubicBezTo>
                      <a:pt x="102845" y="394839"/>
                      <a:pt x="102667" y="394029"/>
                      <a:pt x="102457" y="393176"/>
                    </a:cubicBezTo>
                    <a:cubicBezTo>
                      <a:pt x="102424" y="391003"/>
                      <a:pt x="102036" y="388841"/>
                      <a:pt x="101726" y="386789"/>
                    </a:cubicBezTo>
                    <a:cubicBezTo>
                      <a:pt x="100274" y="375614"/>
                      <a:pt x="98823" y="364516"/>
                      <a:pt x="97383" y="353395"/>
                    </a:cubicBezTo>
                    <a:cubicBezTo>
                      <a:pt x="94270" y="329314"/>
                      <a:pt x="91168" y="305310"/>
                      <a:pt x="87944" y="281174"/>
                    </a:cubicBezTo>
                    <a:cubicBezTo>
                      <a:pt x="86925" y="272892"/>
                      <a:pt x="81740" y="265652"/>
                      <a:pt x="72434" y="265652"/>
                    </a:cubicBezTo>
                    <a:lnTo>
                      <a:pt x="56724" y="265652"/>
                    </a:lnTo>
                    <a:cubicBezTo>
                      <a:pt x="55949" y="265652"/>
                      <a:pt x="53999" y="265430"/>
                      <a:pt x="53677" y="265430"/>
                    </a:cubicBezTo>
                    <a:cubicBezTo>
                      <a:pt x="51351" y="264942"/>
                      <a:pt x="49024" y="264299"/>
                      <a:pt x="46798" y="263590"/>
                    </a:cubicBezTo>
                    <a:cubicBezTo>
                      <a:pt x="46698" y="263556"/>
                      <a:pt x="46543" y="263490"/>
                      <a:pt x="46388" y="263423"/>
                    </a:cubicBezTo>
                    <a:cubicBezTo>
                      <a:pt x="45878" y="263157"/>
                      <a:pt x="45368" y="262913"/>
                      <a:pt x="44848" y="262680"/>
                    </a:cubicBezTo>
                    <a:cubicBezTo>
                      <a:pt x="43408" y="261938"/>
                      <a:pt x="42034" y="261106"/>
                      <a:pt x="40715" y="260308"/>
                    </a:cubicBezTo>
                    <a:cubicBezTo>
                      <a:pt x="37613" y="258323"/>
                      <a:pt x="34511" y="255141"/>
                      <a:pt x="32451" y="251327"/>
                    </a:cubicBezTo>
                    <a:cubicBezTo>
                      <a:pt x="32152" y="250839"/>
                      <a:pt x="31808" y="249997"/>
                      <a:pt x="31620" y="249509"/>
                    </a:cubicBezTo>
                    <a:cubicBezTo>
                      <a:pt x="31299" y="248467"/>
                      <a:pt x="31010" y="247391"/>
                      <a:pt x="30667" y="246360"/>
                    </a:cubicBezTo>
                    <a:cubicBezTo>
                      <a:pt x="30634" y="246238"/>
                      <a:pt x="30578" y="245895"/>
                      <a:pt x="30523" y="245584"/>
                    </a:cubicBezTo>
                    <a:cubicBezTo>
                      <a:pt x="30501" y="245107"/>
                      <a:pt x="30468" y="244597"/>
                      <a:pt x="30468" y="244409"/>
                    </a:cubicBezTo>
                    <a:cubicBezTo>
                      <a:pt x="30468" y="243633"/>
                      <a:pt x="30745" y="241260"/>
                      <a:pt x="30678" y="241260"/>
                    </a:cubicBezTo>
                    <a:cubicBezTo>
                      <a:pt x="30778" y="240761"/>
                      <a:pt x="30866" y="240262"/>
                      <a:pt x="30966" y="239775"/>
                    </a:cubicBezTo>
                    <a:cubicBezTo>
                      <a:pt x="31708" y="236870"/>
                      <a:pt x="32406" y="233976"/>
                      <a:pt x="33027" y="231005"/>
                    </a:cubicBezTo>
                    <a:cubicBezTo>
                      <a:pt x="39973" y="201823"/>
                      <a:pt x="47008" y="172731"/>
                      <a:pt x="53910" y="143594"/>
                    </a:cubicBezTo>
                    <a:cubicBezTo>
                      <a:pt x="60203" y="117439"/>
                      <a:pt x="66396" y="91241"/>
                      <a:pt x="72722" y="64953"/>
                    </a:cubicBezTo>
                    <a:cubicBezTo>
                      <a:pt x="73464" y="62071"/>
                      <a:pt x="74051" y="59166"/>
                      <a:pt x="74871" y="56338"/>
                    </a:cubicBezTo>
                    <a:cubicBezTo>
                      <a:pt x="75292" y="54897"/>
                      <a:pt x="75702" y="53522"/>
                      <a:pt x="76200" y="52214"/>
                    </a:cubicBezTo>
                    <a:cubicBezTo>
                      <a:pt x="76400" y="51471"/>
                      <a:pt x="76699" y="50884"/>
                      <a:pt x="76943" y="50141"/>
                    </a:cubicBezTo>
                    <a:cubicBezTo>
                      <a:pt x="76854" y="50340"/>
                      <a:pt x="76034" y="52214"/>
                      <a:pt x="76732" y="50562"/>
                    </a:cubicBezTo>
                    <a:cubicBezTo>
                      <a:pt x="78062" y="47569"/>
                      <a:pt x="79557" y="44764"/>
                      <a:pt x="81286" y="41947"/>
                    </a:cubicBezTo>
                    <a:cubicBezTo>
                      <a:pt x="81485" y="41648"/>
                      <a:pt x="82327" y="40506"/>
                      <a:pt x="82781" y="39863"/>
                    </a:cubicBezTo>
                    <a:cubicBezTo>
                      <a:pt x="83180" y="39431"/>
                      <a:pt x="84310" y="38100"/>
                      <a:pt x="84587" y="37812"/>
                    </a:cubicBezTo>
                    <a:cubicBezTo>
                      <a:pt x="85462" y="36936"/>
                      <a:pt x="86393" y="36127"/>
                      <a:pt x="87312" y="35206"/>
                    </a:cubicBezTo>
                    <a:cubicBezTo>
                      <a:pt x="87312" y="35206"/>
                      <a:pt x="87312" y="35206"/>
                      <a:pt x="87312" y="35206"/>
                    </a:cubicBezTo>
                    <a:cubicBezTo>
                      <a:pt x="88055" y="34785"/>
                      <a:pt x="88764" y="34297"/>
                      <a:pt x="89462" y="33876"/>
                    </a:cubicBezTo>
                    <a:cubicBezTo>
                      <a:pt x="89716" y="33699"/>
                      <a:pt x="90736" y="33166"/>
                      <a:pt x="91411" y="32801"/>
                    </a:cubicBezTo>
                    <a:cubicBezTo>
                      <a:pt x="91988" y="32612"/>
                      <a:pt x="93638" y="31969"/>
                      <a:pt x="93982" y="31903"/>
                    </a:cubicBezTo>
                    <a:cubicBezTo>
                      <a:pt x="94425" y="31747"/>
                      <a:pt x="96419" y="31348"/>
                      <a:pt x="96873" y="31193"/>
                    </a:cubicBezTo>
                    <a:cubicBezTo>
                      <a:pt x="97062" y="31171"/>
                      <a:pt x="97217" y="31160"/>
                      <a:pt x="97283" y="31160"/>
                    </a:cubicBezTo>
                    <a:cubicBezTo>
                      <a:pt x="98192" y="31160"/>
                      <a:pt x="99266" y="31071"/>
                      <a:pt x="100186" y="31071"/>
                    </a:cubicBezTo>
                    <a:lnTo>
                      <a:pt x="177105" y="31071"/>
                    </a:lnTo>
                    <a:cubicBezTo>
                      <a:pt x="177847" y="31071"/>
                      <a:pt x="178545" y="31071"/>
                      <a:pt x="179254" y="31160"/>
                    </a:cubicBezTo>
                    <a:cubicBezTo>
                      <a:pt x="179919" y="31160"/>
                      <a:pt x="180451" y="31215"/>
                      <a:pt x="181093" y="31226"/>
                    </a:cubicBezTo>
                    <a:cubicBezTo>
                      <a:pt x="181093" y="31226"/>
                      <a:pt x="181104" y="31226"/>
                      <a:pt x="181115" y="31226"/>
                    </a:cubicBezTo>
                    <a:cubicBezTo>
                      <a:pt x="182356" y="31559"/>
                      <a:pt x="183597" y="31725"/>
                      <a:pt x="184838" y="32135"/>
                    </a:cubicBezTo>
                    <a:cubicBezTo>
                      <a:pt x="185325" y="32257"/>
                      <a:pt x="185769" y="32401"/>
                      <a:pt x="186223" y="32579"/>
                    </a:cubicBezTo>
                    <a:cubicBezTo>
                      <a:pt x="186245" y="32601"/>
                      <a:pt x="186267" y="32612"/>
                      <a:pt x="186289" y="32634"/>
                    </a:cubicBezTo>
                    <a:cubicBezTo>
                      <a:pt x="187198" y="33377"/>
                      <a:pt x="188439" y="33876"/>
                      <a:pt x="189513" y="34386"/>
                    </a:cubicBezTo>
                    <a:cubicBezTo>
                      <a:pt x="189901" y="34641"/>
                      <a:pt x="190322" y="34940"/>
                      <a:pt x="190743" y="35206"/>
                    </a:cubicBezTo>
                    <a:cubicBezTo>
                      <a:pt x="190743" y="35206"/>
                      <a:pt x="190743" y="35206"/>
                      <a:pt x="190743" y="35206"/>
                    </a:cubicBezTo>
                    <a:cubicBezTo>
                      <a:pt x="191651" y="36027"/>
                      <a:pt x="192604" y="36870"/>
                      <a:pt x="193424" y="37779"/>
                    </a:cubicBezTo>
                    <a:cubicBezTo>
                      <a:pt x="193767" y="38122"/>
                      <a:pt x="195052" y="39730"/>
                      <a:pt x="195518" y="40240"/>
                    </a:cubicBezTo>
                    <a:cubicBezTo>
                      <a:pt x="195939" y="40883"/>
                      <a:pt x="196648" y="41925"/>
                      <a:pt x="196814" y="42202"/>
                    </a:cubicBezTo>
                    <a:cubicBezTo>
                      <a:pt x="197645" y="43533"/>
                      <a:pt x="198387" y="44897"/>
                      <a:pt x="199096" y="46271"/>
                    </a:cubicBezTo>
                    <a:cubicBezTo>
                      <a:pt x="199717" y="47513"/>
                      <a:pt x="200337" y="48755"/>
                      <a:pt x="200824" y="49997"/>
                    </a:cubicBezTo>
                    <a:cubicBezTo>
                      <a:pt x="199672" y="47424"/>
                      <a:pt x="201245" y="51327"/>
                      <a:pt x="201567" y="52148"/>
                    </a:cubicBezTo>
                    <a:cubicBezTo>
                      <a:pt x="202896" y="55285"/>
                      <a:pt x="203594" y="58279"/>
                      <a:pt x="204336" y="61372"/>
                    </a:cubicBezTo>
                    <a:cubicBezTo>
                      <a:pt x="211161" y="89722"/>
                      <a:pt x="217897" y="118160"/>
                      <a:pt x="224677" y="146543"/>
                    </a:cubicBezTo>
                    <a:cubicBezTo>
                      <a:pt x="232133" y="177787"/>
                      <a:pt x="239766" y="208963"/>
                      <a:pt x="247100" y="240163"/>
                    </a:cubicBezTo>
                    <a:cubicBezTo>
                      <a:pt x="247100" y="240373"/>
                      <a:pt x="247189" y="240584"/>
                      <a:pt x="247189" y="240795"/>
                    </a:cubicBezTo>
                    <a:cubicBezTo>
                      <a:pt x="247920" y="243899"/>
                      <a:pt x="247266" y="241526"/>
                      <a:pt x="247189" y="240872"/>
                    </a:cubicBezTo>
                    <a:cubicBezTo>
                      <a:pt x="247189" y="242036"/>
                      <a:pt x="247100" y="243223"/>
                      <a:pt x="247189" y="244387"/>
                    </a:cubicBezTo>
                    <a:cubicBezTo>
                      <a:pt x="247189" y="244464"/>
                      <a:pt x="247200" y="244520"/>
                      <a:pt x="247211" y="244575"/>
                    </a:cubicBezTo>
                    <a:cubicBezTo>
                      <a:pt x="246923" y="245573"/>
                      <a:pt x="246746" y="246726"/>
                      <a:pt x="246435" y="247691"/>
                    </a:cubicBezTo>
                    <a:cubicBezTo>
                      <a:pt x="246258" y="248156"/>
                      <a:pt x="246125" y="248633"/>
                      <a:pt x="245970" y="249110"/>
                    </a:cubicBezTo>
                    <a:close/>
                    <a:moveTo>
                      <a:pt x="245593" y="250296"/>
                    </a:moveTo>
                    <a:cubicBezTo>
                      <a:pt x="245804" y="249786"/>
                      <a:pt x="245926" y="249476"/>
                      <a:pt x="245992" y="249298"/>
                    </a:cubicBezTo>
                    <a:cubicBezTo>
                      <a:pt x="245881" y="249642"/>
                      <a:pt x="245760" y="249975"/>
                      <a:pt x="245593" y="250296"/>
                    </a:cubicBezTo>
                    <a:close/>
                  </a:path>
                </a:pathLst>
              </a:custGeom>
              <a:grpFill/>
              <a:ln w="1107"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CEE9EDD7-BACD-6917-F7C2-750EE7E36DC7}"/>
                  </a:ext>
                </a:extLst>
              </p:cNvPr>
              <p:cNvSpPr/>
              <p:nvPr/>
            </p:nvSpPr>
            <p:spPr>
              <a:xfrm>
                <a:off x="8662903" y="4727259"/>
                <a:ext cx="167877" cy="167993"/>
              </a:xfrm>
              <a:custGeom>
                <a:avLst/>
                <a:gdLst>
                  <a:gd name="connsiteX0" fmla="*/ 100752 w 167877"/>
                  <a:gd name="connsiteY0" fmla="*/ 166456 h 167993"/>
                  <a:gd name="connsiteX1" fmla="*/ 167878 w 167877"/>
                  <a:gd name="connsiteY1" fmla="*/ 84101 h 167993"/>
                  <a:gd name="connsiteX2" fmla="*/ 167878 w 167877"/>
                  <a:gd name="connsiteY2" fmla="*/ 84079 h 167993"/>
                  <a:gd name="connsiteX3" fmla="*/ 167878 w 167877"/>
                  <a:gd name="connsiteY3" fmla="*/ 84057 h 167993"/>
                  <a:gd name="connsiteX4" fmla="*/ 112119 w 167877"/>
                  <a:gd name="connsiteY4" fmla="*/ 4928 h 167993"/>
                  <a:gd name="connsiteX5" fmla="*/ 19900 w 167877"/>
                  <a:gd name="connsiteY5" fmla="*/ 29686 h 167993"/>
                  <a:gd name="connsiteX6" fmla="*/ 11624 w 167877"/>
                  <a:gd name="connsiteY6" fmla="*/ 127152 h 167993"/>
                  <a:gd name="connsiteX7" fmla="*/ 100741 w 167877"/>
                  <a:gd name="connsiteY7" fmla="*/ 166467 h 167993"/>
                  <a:gd name="connsiteX8" fmla="*/ 41415 w 167877"/>
                  <a:gd name="connsiteY8" fmla="*/ 115555 h 167993"/>
                  <a:gd name="connsiteX9" fmla="*/ 41780 w 167877"/>
                  <a:gd name="connsiteY9" fmla="*/ 116032 h 167993"/>
                  <a:gd name="connsiteX10" fmla="*/ 41415 w 167877"/>
                  <a:gd name="connsiteY10" fmla="*/ 115555 h 167993"/>
                  <a:gd name="connsiteX11" fmla="*/ 103876 w 167877"/>
                  <a:gd name="connsiteY11" fmla="*/ 133450 h 167993"/>
                  <a:gd name="connsiteX12" fmla="*/ 103876 w 167877"/>
                  <a:gd name="connsiteY12" fmla="*/ 133450 h 167993"/>
                  <a:gd name="connsiteX13" fmla="*/ 103876 w 167877"/>
                  <a:gd name="connsiteY13" fmla="*/ 133450 h 167993"/>
                  <a:gd name="connsiteX14" fmla="*/ 77808 w 167877"/>
                  <a:gd name="connsiteY14" fmla="*/ 31194 h 167993"/>
                  <a:gd name="connsiteX15" fmla="*/ 77808 w 167877"/>
                  <a:gd name="connsiteY15" fmla="*/ 31194 h 167993"/>
                  <a:gd name="connsiteX16" fmla="*/ 77808 w 167877"/>
                  <a:gd name="connsiteY16" fmla="*/ 31194 h 167993"/>
                  <a:gd name="connsiteX17" fmla="*/ 31521 w 167877"/>
                  <a:gd name="connsiteY17" fmla="*/ 77449 h 167993"/>
                  <a:gd name="connsiteX18" fmla="*/ 31521 w 167877"/>
                  <a:gd name="connsiteY18" fmla="*/ 77449 h 167993"/>
                  <a:gd name="connsiteX19" fmla="*/ 31521 w 167877"/>
                  <a:gd name="connsiteY19" fmla="*/ 77449 h 167993"/>
                  <a:gd name="connsiteX20" fmla="*/ 31399 w 167877"/>
                  <a:gd name="connsiteY20" fmla="*/ 79700 h 167993"/>
                  <a:gd name="connsiteX21" fmla="*/ 31610 w 167877"/>
                  <a:gd name="connsiteY21" fmla="*/ 76961 h 167993"/>
                  <a:gd name="connsiteX22" fmla="*/ 32696 w 167877"/>
                  <a:gd name="connsiteY22" fmla="*/ 71961 h 167993"/>
                  <a:gd name="connsiteX23" fmla="*/ 35044 w 167877"/>
                  <a:gd name="connsiteY23" fmla="*/ 64333 h 167993"/>
                  <a:gd name="connsiteX24" fmla="*/ 36285 w 167877"/>
                  <a:gd name="connsiteY24" fmla="*/ 61362 h 167993"/>
                  <a:gd name="connsiteX25" fmla="*/ 38855 w 167877"/>
                  <a:gd name="connsiteY25" fmla="*/ 56605 h 167993"/>
                  <a:gd name="connsiteX26" fmla="*/ 41426 w 167877"/>
                  <a:gd name="connsiteY26" fmla="*/ 52536 h 167993"/>
                  <a:gd name="connsiteX27" fmla="*/ 41902 w 167877"/>
                  <a:gd name="connsiteY27" fmla="*/ 51793 h 167993"/>
                  <a:gd name="connsiteX28" fmla="*/ 42257 w 167877"/>
                  <a:gd name="connsiteY28" fmla="*/ 51383 h 167993"/>
                  <a:gd name="connsiteX29" fmla="*/ 49203 w 167877"/>
                  <a:gd name="connsiteY29" fmla="*/ 44010 h 167993"/>
                  <a:gd name="connsiteX30" fmla="*/ 52194 w 167877"/>
                  <a:gd name="connsiteY30" fmla="*/ 41449 h 167993"/>
                  <a:gd name="connsiteX31" fmla="*/ 54077 w 167877"/>
                  <a:gd name="connsiteY31" fmla="*/ 40163 h 167993"/>
                  <a:gd name="connsiteX32" fmla="*/ 62974 w 167877"/>
                  <a:gd name="connsiteY32" fmla="*/ 35196 h 167993"/>
                  <a:gd name="connsiteX33" fmla="*/ 64835 w 167877"/>
                  <a:gd name="connsiteY33" fmla="*/ 34364 h 167993"/>
                  <a:gd name="connsiteX34" fmla="*/ 64912 w 167877"/>
                  <a:gd name="connsiteY34" fmla="*/ 34364 h 167993"/>
                  <a:gd name="connsiteX35" fmla="*/ 69466 w 167877"/>
                  <a:gd name="connsiteY35" fmla="*/ 32923 h 167993"/>
                  <a:gd name="connsiteX36" fmla="*/ 73509 w 167877"/>
                  <a:gd name="connsiteY36" fmla="*/ 31881 h 167993"/>
                  <a:gd name="connsiteX37" fmla="*/ 76323 w 167877"/>
                  <a:gd name="connsiteY37" fmla="*/ 31382 h 167993"/>
                  <a:gd name="connsiteX38" fmla="*/ 77154 w 167877"/>
                  <a:gd name="connsiteY38" fmla="*/ 31260 h 167993"/>
                  <a:gd name="connsiteX39" fmla="*/ 78528 w 167877"/>
                  <a:gd name="connsiteY39" fmla="*/ 31182 h 167993"/>
                  <a:gd name="connsiteX40" fmla="*/ 81431 w 167877"/>
                  <a:gd name="connsiteY40" fmla="*/ 30972 h 167993"/>
                  <a:gd name="connsiteX41" fmla="*/ 86516 w 167877"/>
                  <a:gd name="connsiteY41" fmla="*/ 30972 h 167993"/>
                  <a:gd name="connsiteX42" fmla="*/ 90859 w 167877"/>
                  <a:gd name="connsiteY42" fmla="*/ 31316 h 167993"/>
                  <a:gd name="connsiteX43" fmla="*/ 91047 w 167877"/>
                  <a:gd name="connsiteY43" fmla="*/ 31327 h 167993"/>
                  <a:gd name="connsiteX44" fmla="*/ 93750 w 167877"/>
                  <a:gd name="connsiteY44" fmla="*/ 31803 h 167993"/>
                  <a:gd name="connsiteX45" fmla="*/ 104419 w 167877"/>
                  <a:gd name="connsiteY45" fmla="*/ 34775 h 167993"/>
                  <a:gd name="connsiteX46" fmla="*/ 103920 w 167877"/>
                  <a:gd name="connsiteY46" fmla="*/ 34442 h 167993"/>
                  <a:gd name="connsiteX47" fmla="*/ 107022 w 167877"/>
                  <a:gd name="connsiteY47" fmla="*/ 35883 h 167993"/>
                  <a:gd name="connsiteX48" fmla="*/ 111775 w 167877"/>
                  <a:gd name="connsiteY48" fmla="*/ 38456 h 167993"/>
                  <a:gd name="connsiteX49" fmla="*/ 115819 w 167877"/>
                  <a:gd name="connsiteY49" fmla="*/ 41028 h 167993"/>
                  <a:gd name="connsiteX50" fmla="*/ 116439 w 167877"/>
                  <a:gd name="connsiteY50" fmla="*/ 41438 h 167993"/>
                  <a:gd name="connsiteX51" fmla="*/ 117968 w 167877"/>
                  <a:gd name="connsiteY51" fmla="*/ 42757 h 167993"/>
                  <a:gd name="connsiteX52" fmla="*/ 125624 w 167877"/>
                  <a:gd name="connsiteY52" fmla="*/ 50419 h 167993"/>
                  <a:gd name="connsiteX53" fmla="*/ 127019 w 167877"/>
                  <a:gd name="connsiteY53" fmla="*/ 52059 h 167993"/>
                  <a:gd name="connsiteX54" fmla="*/ 127363 w 167877"/>
                  <a:gd name="connsiteY54" fmla="*/ 52569 h 167993"/>
                  <a:gd name="connsiteX55" fmla="*/ 130266 w 167877"/>
                  <a:gd name="connsiteY55" fmla="*/ 57115 h 167993"/>
                  <a:gd name="connsiteX56" fmla="*/ 132836 w 167877"/>
                  <a:gd name="connsiteY56" fmla="*/ 61872 h 167993"/>
                  <a:gd name="connsiteX57" fmla="*/ 133589 w 167877"/>
                  <a:gd name="connsiteY57" fmla="*/ 63557 h 167993"/>
                  <a:gd name="connsiteX58" fmla="*/ 133855 w 167877"/>
                  <a:gd name="connsiteY58" fmla="*/ 64477 h 167993"/>
                  <a:gd name="connsiteX59" fmla="*/ 136680 w 167877"/>
                  <a:gd name="connsiteY59" fmla="*/ 74489 h 167993"/>
                  <a:gd name="connsiteX60" fmla="*/ 137156 w 167877"/>
                  <a:gd name="connsiteY60" fmla="*/ 77227 h 167993"/>
                  <a:gd name="connsiteX61" fmla="*/ 137168 w 167877"/>
                  <a:gd name="connsiteY61" fmla="*/ 77394 h 167993"/>
                  <a:gd name="connsiteX62" fmla="*/ 136880 w 167877"/>
                  <a:gd name="connsiteY62" fmla="*/ 84013 h 167993"/>
                  <a:gd name="connsiteX63" fmla="*/ 136680 w 167877"/>
                  <a:gd name="connsiteY63" fmla="*/ 89101 h 167993"/>
                  <a:gd name="connsiteX64" fmla="*/ 136470 w 167877"/>
                  <a:gd name="connsiteY64" fmla="*/ 91252 h 167993"/>
                  <a:gd name="connsiteX65" fmla="*/ 136470 w 167877"/>
                  <a:gd name="connsiteY65" fmla="*/ 91341 h 167993"/>
                  <a:gd name="connsiteX66" fmla="*/ 134210 w 167877"/>
                  <a:gd name="connsiteY66" fmla="*/ 100854 h 167993"/>
                  <a:gd name="connsiteX67" fmla="*/ 133301 w 167877"/>
                  <a:gd name="connsiteY67" fmla="*/ 103426 h 167993"/>
                  <a:gd name="connsiteX68" fmla="*/ 133024 w 167877"/>
                  <a:gd name="connsiteY68" fmla="*/ 104158 h 167993"/>
                  <a:gd name="connsiteX69" fmla="*/ 131639 w 167877"/>
                  <a:gd name="connsiteY69" fmla="*/ 107273 h 167993"/>
                  <a:gd name="connsiteX70" fmla="*/ 126754 w 167877"/>
                  <a:gd name="connsiteY70" fmla="*/ 115467 h 167993"/>
                  <a:gd name="connsiteX71" fmla="*/ 126255 w 167877"/>
                  <a:gd name="connsiteY71" fmla="*/ 116165 h 167993"/>
                  <a:gd name="connsiteX72" fmla="*/ 125513 w 167877"/>
                  <a:gd name="connsiteY72" fmla="*/ 117119 h 167993"/>
                  <a:gd name="connsiteX73" fmla="*/ 122411 w 167877"/>
                  <a:gd name="connsiteY73" fmla="*/ 120633 h 167993"/>
                  <a:gd name="connsiteX74" fmla="*/ 115376 w 167877"/>
                  <a:gd name="connsiteY74" fmla="*/ 126931 h 167993"/>
                  <a:gd name="connsiteX75" fmla="*/ 113648 w 167877"/>
                  <a:gd name="connsiteY75" fmla="*/ 128084 h 167993"/>
                  <a:gd name="connsiteX76" fmla="*/ 109604 w 167877"/>
                  <a:gd name="connsiteY76" fmla="*/ 130578 h 167993"/>
                  <a:gd name="connsiteX77" fmla="*/ 105959 w 167877"/>
                  <a:gd name="connsiteY77" fmla="*/ 132441 h 167993"/>
                  <a:gd name="connsiteX78" fmla="*/ 103810 w 167877"/>
                  <a:gd name="connsiteY78" fmla="*/ 133450 h 167993"/>
                  <a:gd name="connsiteX79" fmla="*/ 103400 w 167877"/>
                  <a:gd name="connsiteY79" fmla="*/ 133594 h 167993"/>
                  <a:gd name="connsiteX80" fmla="*/ 94105 w 167877"/>
                  <a:gd name="connsiteY80" fmla="*/ 136288 h 167993"/>
                  <a:gd name="connsiteX81" fmla="*/ 91091 w 167877"/>
                  <a:gd name="connsiteY81" fmla="*/ 136820 h 167993"/>
                  <a:gd name="connsiteX82" fmla="*/ 89839 w 167877"/>
                  <a:gd name="connsiteY82" fmla="*/ 136909 h 167993"/>
                  <a:gd name="connsiteX83" fmla="*/ 86937 w 167877"/>
                  <a:gd name="connsiteY83" fmla="*/ 137109 h 167993"/>
                  <a:gd name="connsiteX84" fmla="*/ 76933 w 167877"/>
                  <a:gd name="connsiteY84" fmla="*/ 136776 h 167993"/>
                  <a:gd name="connsiteX85" fmla="*/ 74784 w 167877"/>
                  <a:gd name="connsiteY85" fmla="*/ 136355 h 167993"/>
                  <a:gd name="connsiteX86" fmla="*/ 70031 w 167877"/>
                  <a:gd name="connsiteY86" fmla="*/ 135202 h 167993"/>
                  <a:gd name="connsiteX87" fmla="*/ 65400 w 167877"/>
                  <a:gd name="connsiteY87" fmla="*/ 133749 h 167993"/>
                  <a:gd name="connsiteX88" fmla="*/ 64004 w 167877"/>
                  <a:gd name="connsiteY88" fmla="*/ 133272 h 167993"/>
                  <a:gd name="connsiteX89" fmla="*/ 63461 w 167877"/>
                  <a:gd name="connsiteY89" fmla="*/ 133006 h 167993"/>
                  <a:gd name="connsiteX90" fmla="*/ 54565 w 167877"/>
                  <a:gd name="connsiteY90" fmla="*/ 128039 h 167993"/>
                  <a:gd name="connsiteX91" fmla="*/ 52493 w 167877"/>
                  <a:gd name="connsiteY91" fmla="*/ 126609 h 167993"/>
                  <a:gd name="connsiteX92" fmla="*/ 49724 w 167877"/>
                  <a:gd name="connsiteY92" fmla="*/ 124314 h 167993"/>
                  <a:gd name="connsiteX93" fmla="*/ 42700 w 167877"/>
                  <a:gd name="connsiteY93" fmla="*/ 117074 h 167993"/>
                  <a:gd name="connsiteX94" fmla="*/ 42190 w 167877"/>
                  <a:gd name="connsiteY94" fmla="*/ 116453 h 167993"/>
                  <a:gd name="connsiteX95" fmla="*/ 41858 w 167877"/>
                  <a:gd name="connsiteY95" fmla="*/ 115910 h 167993"/>
                  <a:gd name="connsiteX96" fmla="*/ 39299 w 167877"/>
                  <a:gd name="connsiteY96" fmla="*/ 111985 h 167993"/>
                  <a:gd name="connsiteX97" fmla="*/ 36928 w 167877"/>
                  <a:gd name="connsiteY97" fmla="*/ 107850 h 167993"/>
                  <a:gd name="connsiteX98" fmla="*/ 36019 w 167877"/>
                  <a:gd name="connsiteY98" fmla="*/ 105987 h 167993"/>
                  <a:gd name="connsiteX99" fmla="*/ 35199 w 167877"/>
                  <a:gd name="connsiteY99" fmla="*/ 104124 h 167993"/>
                  <a:gd name="connsiteX100" fmla="*/ 34036 w 167877"/>
                  <a:gd name="connsiteY100" fmla="*/ 100809 h 167993"/>
                  <a:gd name="connsiteX101" fmla="*/ 32884 w 167877"/>
                  <a:gd name="connsiteY101" fmla="*/ 96763 h 167993"/>
                  <a:gd name="connsiteX102" fmla="*/ 31843 w 167877"/>
                  <a:gd name="connsiteY102" fmla="*/ 92006 h 167993"/>
                  <a:gd name="connsiteX103" fmla="*/ 31721 w 167877"/>
                  <a:gd name="connsiteY103" fmla="*/ 91108 h 167993"/>
                  <a:gd name="connsiteX104" fmla="*/ 31521 w 167877"/>
                  <a:gd name="connsiteY104" fmla="*/ 89113 h 167993"/>
                  <a:gd name="connsiteX105" fmla="*/ 31433 w 167877"/>
                  <a:gd name="connsiteY105" fmla="*/ 79677 h 167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67877" h="167993">
                    <a:moveTo>
                      <a:pt x="100752" y="166456"/>
                    </a:moveTo>
                    <a:cubicBezTo>
                      <a:pt x="139627" y="159083"/>
                      <a:pt x="167423" y="123083"/>
                      <a:pt x="167878" y="84101"/>
                    </a:cubicBezTo>
                    <a:cubicBezTo>
                      <a:pt x="167878" y="84101"/>
                      <a:pt x="167878" y="84090"/>
                      <a:pt x="167878" y="84079"/>
                    </a:cubicBezTo>
                    <a:cubicBezTo>
                      <a:pt x="167878" y="84079"/>
                      <a:pt x="167878" y="84068"/>
                      <a:pt x="167878" y="84057"/>
                    </a:cubicBezTo>
                    <a:cubicBezTo>
                      <a:pt x="167457" y="48467"/>
                      <a:pt x="145333" y="17224"/>
                      <a:pt x="112119" y="4928"/>
                    </a:cubicBezTo>
                    <a:cubicBezTo>
                      <a:pt x="80279" y="-6990"/>
                      <a:pt x="41614" y="3265"/>
                      <a:pt x="19900" y="29686"/>
                    </a:cubicBezTo>
                    <a:cubicBezTo>
                      <a:pt x="-2645" y="57082"/>
                      <a:pt x="-6911" y="96319"/>
                      <a:pt x="11624" y="127152"/>
                    </a:cubicBezTo>
                    <a:cubicBezTo>
                      <a:pt x="30037" y="157853"/>
                      <a:pt x="65799" y="173086"/>
                      <a:pt x="100741" y="166467"/>
                    </a:cubicBezTo>
                    <a:close/>
                    <a:moveTo>
                      <a:pt x="41415" y="115555"/>
                    </a:moveTo>
                    <a:cubicBezTo>
                      <a:pt x="41481" y="115622"/>
                      <a:pt x="41625" y="115821"/>
                      <a:pt x="41780" y="116032"/>
                    </a:cubicBezTo>
                    <a:cubicBezTo>
                      <a:pt x="41658" y="115877"/>
                      <a:pt x="41536" y="115711"/>
                      <a:pt x="41415" y="115555"/>
                    </a:cubicBezTo>
                    <a:close/>
                    <a:moveTo>
                      <a:pt x="103876" y="133450"/>
                    </a:moveTo>
                    <a:cubicBezTo>
                      <a:pt x="104629" y="133139"/>
                      <a:pt x="104530" y="133217"/>
                      <a:pt x="103876" y="133450"/>
                    </a:cubicBezTo>
                    <a:lnTo>
                      <a:pt x="103876" y="133450"/>
                    </a:lnTo>
                    <a:close/>
                    <a:moveTo>
                      <a:pt x="77808" y="31194"/>
                    </a:moveTo>
                    <a:cubicBezTo>
                      <a:pt x="78351" y="31127"/>
                      <a:pt x="78639" y="31094"/>
                      <a:pt x="77808" y="31194"/>
                    </a:cubicBezTo>
                    <a:lnTo>
                      <a:pt x="77808" y="31194"/>
                    </a:lnTo>
                    <a:close/>
                    <a:moveTo>
                      <a:pt x="31521" y="77449"/>
                    </a:moveTo>
                    <a:cubicBezTo>
                      <a:pt x="31422" y="78048"/>
                      <a:pt x="31311" y="78669"/>
                      <a:pt x="31521" y="77449"/>
                    </a:cubicBezTo>
                    <a:lnTo>
                      <a:pt x="31521" y="77449"/>
                    </a:lnTo>
                    <a:close/>
                    <a:moveTo>
                      <a:pt x="31399" y="79700"/>
                    </a:moveTo>
                    <a:cubicBezTo>
                      <a:pt x="31488" y="78835"/>
                      <a:pt x="31599" y="77937"/>
                      <a:pt x="31610" y="76961"/>
                    </a:cubicBezTo>
                    <a:cubicBezTo>
                      <a:pt x="31909" y="75254"/>
                      <a:pt x="32197" y="73557"/>
                      <a:pt x="32696" y="71961"/>
                    </a:cubicBezTo>
                    <a:cubicBezTo>
                      <a:pt x="33360" y="69389"/>
                      <a:pt x="34158" y="66839"/>
                      <a:pt x="35044" y="64333"/>
                    </a:cubicBezTo>
                    <a:cubicBezTo>
                      <a:pt x="35177" y="64034"/>
                      <a:pt x="36008" y="61883"/>
                      <a:pt x="36285" y="61362"/>
                    </a:cubicBezTo>
                    <a:cubicBezTo>
                      <a:pt x="37116" y="59699"/>
                      <a:pt x="37947" y="58135"/>
                      <a:pt x="38855" y="56605"/>
                    </a:cubicBezTo>
                    <a:cubicBezTo>
                      <a:pt x="39675" y="55275"/>
                      <a:pt x="40584" y="53911"/>
                      <a:pt x="41426" y="52536"/>
                    </a:cubicBezTo>
                    <a:cubicBezTo>
                      <a:pt x="41692" y="52137"/>
                      <a:pt x="41824" y="51915"/>
                      <a:pt x="41902" y="51793"/>
                    </a:cubicBezTo>
                    <a:cubicBezTo>
                      <a:pt x="42002" y="51683"/>
                      <a:pt x="42112" y="51561"/>
                      <a:pt x="42257" y="51383"/>
                    </a:cubicBezTo>
                    <a:cubicBezTo>
                      <a:pt x="44406" y="48811"/>
                      <a:pt x="46721" y="46294"/>
                      <a:pt x="49203" y="44010"/>
                    </a:cubicBezTo>
                    <a:cubicBezTo>
                      <a:pt x="50167" y="43157"/>
                      <a:pt x="51164" y="42303"/>
                      <a:pt x="52194" y="41449"/>
                    </a:cubicBezTo>
                    <a:cubicBezTo>
                      <a:pt x="52582" y="41194"/>
                      <a:pt x="53601" y="40473"/>
                      <a:pt x="54077" y="40163"/>
                    </a:cubicBezTo>
                    <a:cubicBezTo>
                      <a:pt x="56891" y="38300"/>
                      <a:pt x="59861" y="36648"/>
                      <a:pt x="62974" y="35196"/>
                    </a:cubicBezTo>
                    <a:cubicBezTo>
                      <a:pt x="63594" y="34863"/>
                      <a:pt x="64214" y="34575"/>
                      <a:pt x="64835" y="34364"/>
                    </a:cubicBezTo>
                    <a:cubicBezTo>
                      <a:pt x="62143" y="35529"/>
                      <a:pt x="64414" y="34575"/>
                      <a:pt x="64912" y="34364"/>
                    </a:cubicBezTo>
                    <a:cubicBezTo>
                      <a:pt x="66486" y="33866"/>
                      <a:pt x="67904" y="33344"/>
                      <a:pt x="69466" y="32923"/>
                    </a:cubicBezTo>
                    <a:cubicBezTo>
                      <a:pt x="70784" y="32502"/>
                      <a:pt x="72147" y="32180"/>
                      <a:pt x="73509" y="31881"/>
                    </a:cubicBezTo>
                    <a:cubicBezTo>
                      <a:pt x="74418" y="31681"/>
                      <a:pt x="75371" y="31471"/>
                      <a:pt x="76323" y="31382"/>
                    </a:cubicBezTo>
                    <a:cubicBezTo>
                      <a:pt x="76434" y="31360"/>
                      <a:pt x="76778" y="31304"/>
                      <a:pt x="77154" y="31260"/>
                    </a:cubicBezTo>
                    <a:cubicBezTo>
                      <a:pt x="76933" y="31304"/>
                      <a:pt x="78329" y="31182"/>
                      <a:pt x="78528" y="31182"/>
                    </a:cubicBezTo>
                    <a:cubicBezTo>
                      <a:pt x="79437" y="31094"/>
                      <a:pt x="80389" y="31094"/>
                      <a:pt x="81431" y="30972"/>
                    </a:cubicBezTo>
                    <a:cubicBezTo>
                      <a:pt x="83070" y="30894"/>
                      <a:pt x="84821" y="30894"/>
                      <a:pt x="86516" y="30972"/>
                    </a:cubicBezTo>
                    <a:cubicBezTo>
                      <a:pt x="87956" y="30972"/>
                      <a:pt x="89396" y="31182"/>
                      <a:pt x="90859" y="31316"/>
                    </a:cubicBezTo>
                    <a:cubicBezTo>
                      <a:pt x="90936" y="31316"/>
                      <a:pt x="90992" y="31316"/>
                      <a:pt x="91047" y="31327"/>
                    </a:cubicBezTo>
                    <a:cubicBezTo>
                      <a:pt x="91922" y="31415"/>
                      <a:pt x="92831" y="31648"/>
                      <a:pt x="93750" y="31803"/>
                    </a:cubicBezTo>
                    <a:cubicBezTo>
                      <a:pt x="97384" y="32546"/>
                      <a:pt x="100863" y="33533"/>
                      <a:pt x="104419" y="34775"/>
                    </a:cubicBezTo>
                    <a:cubicBezTo>
                      <a:pt x="106081" y="35396"/>
                      <a:pt x="104087" y="34575"/>
                      <a:pt x="103920" y="34442"/>
                    </a:cubicBezTo>
                    <a:cubicBezTo>
                      <a:pt x="104940" y="34863"/>
                      <a:pt x="105981" y="35351"/>
                      <a:pt x="107022" y="35883"/>
                    </a:cubicBezTo>
                    <a:cubicBezTo>
                      <a:pt x="108684" y="36715"/>
                      <a:pt x="110246" y="37546"/>
                      <a:pt x="111775" y="38456"/>
                    </a:cubicBezTo>
                    <a:cubicBezTo>
                      <a:pt x="113094" y="39276"/>
                      <a:pt x="114456" y="40185"/>
                      <a:pt x="115819" y="41028"/>
                    </a:cubicBezTo>
                    <a:cubicBezTo>
                      <a:pt x="116074" y="41194"/>
                      <a:pt x="116273" y="41327"/>
                      <a:pt x="116439" y="41438"/>
                    </a:cubicBezTo>
                    <a:cubicBezTo>
                      <a:pt x="116982" y="41859"/>
                      <a:pt x="117503" y="42325"/>
                      <a:pt x="117968" y="42757"/>
                    </a:cubicBezTo>
                    <a:cubicBezTo>
                      <a:pt x="120660" y="45108"/>
                      <a:pt x="123219" y="47647"/>
                      <a:pt x="125624" y="50419"/>
                    </a:cubicBezTo>
                    <a:cubicBezTo>
                      <a:pt x="126122" y="51017"/>
                      <a:pt x="126565" y="51505"/>
                      <a:pt x="127019" y="52059"/>
                    </a:cubicBezTo>
                    <a:cubicBezTo>
                      <a:pt x="127119" y="52204"/>
                      <a:pt x="127219" y="52370"/>
                      <a:pt x="127363" y="52569"/>
                    </a:cubicBezTo>
                    <a:cubicBezTo>
                      <a:pt x="128271" y="54144"/>
                      <a:pt x="129346" y="55541"/>
                      <a:pt x="130266" y="57115"/>
                    </a:cubicBezTo>
                    <a:cubicBezTo>
                      <a:pt x="131174" y="58701"/>
                      <a:pt x="131994" y="60342"/>
                      <a:pt x="132836" y="61872"/>
                    </a:cubicBezTo>
                    <a:cubicBezTo>
                      <a:pt x="133135" y="62437"/>
                      <a:pt x="133390" y="63002"/>
                      <a:pt x="133589" y="63557"/>
                    </a:cubicBezTo>
                    <a:cubicBezTo>
                      <a:pt x="133656" y="63790"/>
                      <a:pt x="133733" y="64078"/>
                      <a:pt x="133855" y="64477"/>
                    </a:cubicBezTo>
                    <a:cubicBezTo>
                      <a:pt x="134896" y="67792"/>
                      <a:pt x="135927" y="71096"/>
                      <a:pt x="136680" y="74489"/>
                    </a:cubicBezTo>
                    <a:cubicBezTo>
                      <a:pt x="136880" y="75376"/>
                      <a:pt x="137001" y="76296"/>
                      <a:pt x="137156" y="77227"/>
                    </a:cubicBezTo>
                    <a:cubicBezTo>
                      <a:pt x="137156" y="77283"/>
                      <a:pt x="137156" y="77327"/>
                      <a:pt x="137168" y="77394"/>
                    </a:cubicBezTo>
                    <a:cubicBezTo>
                      <a:pt x="136669" y="79633"/>
                      <a:pt x="136880" y="81828"/>
                      <a:pt x="136880" y="84013"/>
                    </a:cubicBezTo>
                    <a:cubicBezTo>
                      <a:pt x="136880" y="85676"/>
                      <a:pt x="136791" y="87405"/>
                      <a:pt x="136680" y="89101"/>
                    </a:cubicBezTo>
                    <a:cubicBezTo>
                      <a:pt x="136591" y="89844"/>
                      <a:pt x="136591" y="90543"/>
                      <a:pt x="136470" y="91252"/>
                    </a:cubicBezTo>
                    <a:cubicBezTo>
                      <a:pt x="136558" y="90632"/>
                      <a:pt x="136979" y="88281"/>
                      <a:pt x="136470" y="91341"/>
                    </a:cubicBezTo>
                    <a:cubicBezTo>
                      <a:pt x="135849" y="94567"/>
                      <a:pt x="135151" y="97749"/>
                      <a:pt x="134210" y="100854"/>
                    </a:cubicBezTo>
                    <a:cubicBezTo>
                      <a:pt x="133866" y="101685"/>
                      <a:pt x="133578" y="102606"/>
                      <a:pt x="133301" y="103426"/>
                    </a:cubicBezTo>
                    <a:cubicBezTo>
                      <a:pt x="133268" y="103504"/>
                      <a:pt x="133146" y="103847"/>
                      <a:pt x="133024" y="104158"/>
                    </a:cubicBezTo>
                    <a:cubicBezTo>
                      <a:pt x="132670" y="104878"/>
                      <a:pt x="131783" y="106896"/>
                      <a:pt x="131639" y="107273"/>
                    </a:cubicBezTo>
                    <a:cubicBezTo>
                      <a:pt x="130188" y="110089"/>
                      <a:pt x="128415" y="112739"/>
                      <a:pt x="126754" y="115467"/>
                    </a:cubicBezTo>
                    <a:cubicBezTo>
                      <a:pt x="126654" y="115622"/>
                      <a:pt x="126443" y="115910"/>
                      <a:pt x="126255" y="116165"/>
                    </a:cubicBezTo>
                    <a:cubicBezTo>
                      <a:pt x="126011" y="116476"/>
                      <a:pt x="125757" y="116797"/>
                      <a:pt x="125513" y="117119"/>
                    </a:cubicBezTo>
                    <a:cubicBezTo>
                      <a:pt x="124471" y="118283"/>
                      <a:pt x="123452" y="119469"/>
                      <a:pt x="122411" y="120633"/>
                    </a:cubicBezTo>
                    <a:cubicBezTo>
                      <a:pt x="120261" y="122917"/>
                      <a:pt x="117857" y="125101"/>
                      <a:pt x="115376" y="126931"/>
                    </a:cubicBezTo>
                    <a:cubicBezTo>
                      <a:pt x="117747" y="125068"/>
                      <a:pt x="114224" y="127674"/>
                      <a:pt x="113648" y="128084"/>
                    </a:cubicBezTo>
                    <a:cubicBezTo>
                      <a:pt x="112318" y="128915"/>
                      <a:pt x="110955" y="129747"/>
                      <a:pt x="109604" y="130578"/>
                    </a:cubicBezTo>
                    <a:cubicBezTo>
                      <a:pt x="108441" y="131199"/>
                      <a:pt x="107233" y="131898"/>
                      <a:pt x="105959" y="132441"/>
                    </a:cubicBezTo>
                    <a:cubicBezTo>
                      <a:pt x="105250" y="132796"/>
                      <a:pt x="104519" y="133139"/>
                      <a:pt x="103810" y="133450"/>
                    </a:cubicBezTo>
                    <a:cubicBezTo>
                      <a:pt x="103688" y="133494"/>
                      <a:pt x="103544" y="133539"/>
                      <a:pt x="103400" y="133594"/>
                    </a:cubicBezTo>
                    <a:cubicBezTo>
                      <a:pt x="100298" y="134503"/>
                      <a:pt x="97273" y="135579"/>
                      <a:pt x="94105" y="136288"/>
                    </a:cubicBezTo>
                    <a:cubicBezTo>
                      <a:pt x="93673" y="136410"/>
                      <a:pt x="92077" y="136665"/>
                      <a:pt x="91091" y="136820"/>
                    </a:cubicBezTo>
                    <a:cubicBezTo>
                      <a:pt x="90759" y="136843"/>
                      <a:pt x="89983" y="136909"/>
                      <a:pt x="89839" y="136909"/>
                    </a:cubicBezTo>
                    <a:cubicBezTo>
                      <a:pt x="88931" y="136987"/>
                      <a:pt x="87978" y="136987"/>
                      <a:pt x="86937" y="137109"/>
                    </a:cubicBezTo>
                    <a:cubicBezTo>
                      <a:pt x="83547" y="137197"/>
                      <a:pt x="80245" y="137109"/>
                      <a:pt x="76933" y="136776"/>
                    </a:cubicBezTo>
                    <a:cubicBezTo>
                      <a:pt x="79835" y="136976"/>
                      <a:pt x="75781" y="136576"/>
                      <a:pt x="74784" y="136355"/>
                    </a:cubicBezTo>
                    <a:cubicBezTo>
                      <a:pt x="73210" y="136022"/>
                      <a:pt x="71560" y="135612"/>
                      <a:pt x="70031" y="135202"/>
                    </a:cubicBezTo>
                    <a:cubicBezTo>
                      <a:pt x="68458" y="134780"/>
                      <a:pt x="66929" y="134293"/>
                      <a:pt x="65400" y="133749"/>
                    </a:cubicBezTo>
                    <a:cubicBezTo>
                      <a:pt x="65212" y="133716"/>
                      <a:pt x="64502" y="133450"/>
                      <a:pt x="64004" y="133272"/>
                    </a:cubicBezTo>
                    <a:cubicBezTo>
                      <a:pt x="63749" y="133162"/>
                      <a:pt x="63505" y="133051"/>
                      <a:pt x="63461" y="133006"/>
                    </a:cubicBezTo>
                    <a:cubicBezTo>
                      <a:pt x="60348" y="131565"/>
                      <a:pt x="57335" y="129902"/>
                      <a:pt x="54565" y="128039"/>
                    </a:cubicBezTo>
                    <a:cubicBezTo>
                      <a:pt x="54266" y="127840"/>
                      <a:pt x="53136" y="127053"/>
                      <a:pt x="52493" y="126609"/>
                    </a:cubicBezTo>
                    <a:cubicBezTo>
                      <a:pt x="52848" y="126831"/>
                      <a:pt x="50167" y="124702"/>
                      <a:pt x="49724" y="124314"/>
                    </a:cubicBezTo>
                    <a:cubicBezTo>
                      <a:pt x="47242" y="122030"/>
                      <a:pt x="44849" y="119680"/>
                      <a:pt x="42700" y="117074"/>
                    </a:cubicBezTo>
                    <a:cubicBezTo>
                      <a:pt x="42533" y="116875"/>
                      <a:pt x="42356" y="116664"/>
                      <a:pt x="42190" y="116453"/>
                    </a:cubicBezTo>
                    <a:cubicBezTo>
                      <a:pt x="42146" y="116376"/>
                      <a:pt x="42046" y="116221"/>
                      <a:pt x="41858" y="115910"/>
                    </a:cubicBezTo>
                    <a:cubicBezTo>
                      <a:pt x="41038" y="114591"/>
                      <a:pt x="40129" y="113349"/>
                      <a:pt x="39299" y="111985"/>
                    </a:cubicBezTo>
                    <a:cubicBezTo>
                      <a:pt x="38468" y="110655"/>
                      <a:pt x="37637" y="109291"/>
                      <a:pt x="36928" y="107850"/>
                    </a:cubicBezTo>
                    <a:cubicBezTo>
                      <a:pt x="36595" y="107229"/>
                      <a:pt x="36307" y="106608"/>
                      <a:pt x="36019" y="105987"/>
                    </a:cubicBezTo>
                    <a:cubicBezTo>
                      <a:pt x="35820" y="105655"/>
                      <a:pt x="34357" y="102262"/>
                      <a:pt x="35199" y="104124"/>
                    </a:cubicBezTo>
                    <a:cubicBezTo>
                      <a:pt x="35698" y="105444"/>
                      <a:pt x="34291" y="101297"/>
                      <a:pt x="34036" y="100809"/>
                    </a:cubicBezTo>
                    <a:cubicBezTo>
                      <a:pt x="33626" y="99490"/>
                      <a:pt x="33216" y="98126"/>
                      <a:pt x="32884" y="96763"/>
                    </a:cubicBezTo>
                    <a:cubicBezTo>
                      <a:pt x="32463" y="95188"/>
                      <a:pt x="32142" y="93536"/>
                      <a:pt x="31843" y="92006"/>
                    </a:cubicBezTo>
                    <a:cubicBezTo>
                      <a:pt x="31809" y="91685"/>
                      <a:pt x="31765" y="91397"/>
                      <a:pt x="31721" y="91108"/>
                    </a:cubicBezTo>
                    <a:cubicBezTo>
                      <a:pt x="31699" y="90698"/>
                      <a:pt x="31566" y="89467"/>
                      <a:pt x="31521" y="89113"/>
                    </a:cubicBezTo>
                    <a:cubicBezTo>
                      <a:pt x="31322" y="86008"/>
                      <a:pt x="31322" y="82815"/>
                      <a:pt x="31433" y="79677"/>
                    </a:cubicBezTo>
                    <a:close/>
                  </a:path>
                </a:pathLst>
              </a:custGeom>
              <a:grpFill/>
              <a:ln w="1107"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1673A47E-EC9E-39E2-56A2-1E13C725FB14}"/>
                  </a:ext>
                </a:extLst>
              </p:cNvPr>
              <p:cNvSpPr/>
              <p:nvPr/>
            </p:nvSpPr>
            <p:spPr>
              <a:xfrm>
                <a:off x="8607555" y="4902902"/>
                <a:ext cx="278081" cy="435171"/>
              </a:xfrm>
              <a:custGeom>
                <a:avLst/>
                <a:gdLst>
                  <a:gd name="connsiteX0" fmla="*/ 242569 w 278081"/>
                  <a:gd name="connsiteY0" fmla="*/ 88070 h 435171"/>
                  <a:gd name="connsiteX1" fmla="*/ 234637 w 278081"/>
                  <a:gd name="connsiteY1" fmla="*/ 54731 h 435171"/>
                  <a:gd name="connsiteX2" fmla="*/ 234349 w 278081"/>
                  <a:gd name="connsiteY2" fmla="*/ 53145 h 435171"/>
                  <a:gd name="connsiteX3" fmla="*/ 215315 w 278081"/>
                  <a:gd name="connsiteY3" fmla="*/ 15604 h 435171"/>
                  <a:gd name="connsiteX4" fmla="*/ 177681 w 278081"/>
                  <a:gd name="connsiteY4" fmla="*/ 94 h 435171"/>
                  <a:gd name="connsiteX5" fmla="*/ 138684 w 278081"/>
                  <a:gd name="connsiteY5" fmla="*/ 94 h 435171"/>
                  <a:gd name="connsiteX6" fmla="*/ 100718 w 278081"/>
                  <a:gd name="connsiteY6" fmla="*/ 94 h 435171"/>
                  <a:gd name="connsiteX7" fmla="*/ 44061 w 278081"/>
                  <a:gd name="connsiteY7" fmla="*/ 53267 h 435171"/>
                  <a:gd name="connsiteX8" fmla="*/ 27510 w 278081"/>
                  <a:gd name="connsiteY8" fmla="*/ 122506 h 435171"/>
                  <a:gd name="connsiteX9" fmla="*/ 4267 w 278081"/>
                  <a:gd name="connsiteY9" fmla="*/ 219685 h 435171"/>
                  <a:gd name="connsiteX10" fmla="*/ 755 w 278081"/>
                  <a:gd name="connsiteY10" fmla="*/ 253290 h 435171"/>
                  <a:gd name="connsiteX11" fmla="*/ 27144 w 278081"/>
                  <a:gd name="connsiteY11" fmla="*/ 288181 h 435171"/>
                  <a:gd name="connsiteX12" fmla="*/ 59339 w 278081"/>
                  <a:gd name="connsiteY12" fmla="*/ 296740 h 435171"/>
                  <a:gd name="connsiteX13" fmla="*/ 65930 w 278081"/>
                  <a:gd name="connsiteY13" fmla="*/ 347486 h 435171"/>
                  <a:gd name="connsiteX14" fmla="*/ 70816 w 278081"/>
                  <a:gd name="connsiteY14" fmla="*/ 384949 h 435171"/>
                  <a:gd name="connsiteX15" fmla="*/ 71636 w 278081"/>
                  <a:gd name="connsiteY15" fmla="*/ 391479 h 435171"/>
                  <a:gd name="connsiteX16" fmla="*/ 87346 w 278081"/>
                  <a:gd name="connsiteY16" fmla="*/ 424674 h 435171"/>
                  <a:gd name="connsiteX17" fmla="*/ 116217 w 278081"/>
                  <a:gd name="connsiteY17" fmla="*/ 434686 h 435171"/>
                  <a:gd name="connsiteX18" fmla="*/ 133588 w 278081"/>
                  <a:gd name="connsiteY18" fmla="*/ 434686 h 435171"/>
                  <a:gd name="connsiteX19" fmla="*/ 173161 w 278081"/>
                  <a:gd name="connsiteY19" fmla="*/ 433522 h 435171"/>
                  <a:gd name="connsiteX20" fmla="*/ 202431 w 278081"/>
                  <a:gd name="connsiteY20" fmla="*/ 409939 h 435171"/>
                  <a:gd name="connsiteX21" fmla="*/ 206984 w 278081"/>
                  <a:gd name="connsiteY21" fmla="*/ 389251 h 435171"/>
                  <a:gd name="connsiteX22" fmla="*/ 211028 w 278081"/>
                  <a:gd name="connsiteY22" fmla="*/ 358118 h 435171"/>
                  <a:gd name="connsiteX23" fmla="*/ 219005 w 278081"/>
                  <a:gd name="connsiteY23" fmla="*/ 296651 h 435171"/>
                  <a:gd name="connsiteX24" fmla="*/ 239855 w 278081"/>
                  <a:gd name="connsiteY24" fmla="*/ 293026 h 435171"/>
                  <a:gd name="connsiteX25" fmla="*/ 277278 w 278081"/>
                  <a:gd name="connsiteY25" fmla="*/ 252458 h 435171"/>
                  <a:gd name="connsiteX26" fmla="*/ 272116 w 278081"/>
                  <a:gd name="connsiteY26" fmla="*/ 211491 h 435171"/>
                  <a:gd name="connsiteX27" fmla="*/ 242536 w 278081"/>
                  <a:gd name="connsiteY27" fmla="*/ 88070 h 435171"/>
                  <a:gd name="connsiteX28" fmla="*/ 190765 w 278081"/>
                  <a:gd name="connsiteY28" fmla="*/ 35229 h 435171"/>
                  <a:gd name="connsiteX29" fmla="*/ 190765 w 278081"/>
                  <a:gd name="connsiteY29" fmla="*/ 35229 h 435171"/>
                  <a:gd name="connsiteX30" fmla="*/ 190765 w 278081"/>
                  <a:gd name="connsiteY30" fmla="*/ 35229 h 435171"/>
                  <a:gd name="connsiteX31" fmla="*/ 187231 w 278081"/>
                  <a:gd name="connsiteY31" fmla="*/ 33033 h 435171"/>
                  <a:gd name="connsiteX32" fmla="*/ 187098 w 278081"/>
                  <a:gd name="connsiteY32" fmla="*/ 32978 h 435171"/>
                  <a:gd name="connsiteX33" fmla="*/ 187231 w 278081"/>
                  <a:gd name="connsiteY33" fmla="*/ 33033 h 435171"/>
                  <a:gd name="connsiteX34" fmla="*/ 181038 w 278081"/>
                  <a:gd name="connsiteY34" fmla="*/ 31259 h 435171"/>
                  <a:gd name="connsiteX35" fmla="*/ 181038 w 278081"/>
                  <a:gd name="connsiteY35" fmla="*/ 31259 h 435171"/>
                  <a:gd name="connsiteX36" fmla="*/ 181038 w 278081"/>
                  <a:gd name="connsiteY36" fmla="*/ 31259 h 435171"/>
                  <a:gd name="connsiteX37" fmla="*/ 46089 w 278081"/>
                  <a:gd name="connsiteY37" fmla="*/ 263324 h 435171"/>
                  <a:gd name="connsiteX38" fmla="*/ 46089 w 278081"/>
                  <a:gd name="connsiteY38" fmla="*/ 263324 h 435171"/>
                  <a:gd name="connsiteX39" fmla="*/ 46089 w 278081"/>
                  <a:gd name="connsiteY39" fmla="*/ 263324 h 435171"/>
                  <a:gd name="connsiteX40" fmla="*/ 107221 w 278081"/>
                  <a:gd name="connsiteY40" fmla="*/ 401358 h 435171"/>
                  <a:gd name="connsiteX41" fmla="*/ 107919 w 278081"/>
                  <a:gd name="connsiteY41" fmla="*/ 401912 h 435171"/>
                  <a:gd name="connsiteX42" fmla="*/ 107221 w 278081"/>
                  <a:gd name="connsiteY42" fmla="*/ 401358 h 435171"/>
                  <a:gd name="connsiteX43" fmla="*/ 246037 w 278081"/>
                  <a:gd name="connsiteY43" fmla="*/ 249154 h 435171"/>
                  <a:gd name="connsiteX44" fmla="*/ 245095 w 278081"/>
                  <a:gd name="connsiteY44" fmla="*/ 250917 h 435171"/>
                  <a:gd name="connsiteX45" fmla="*/ 243644 w 278081"/>
                  <a:gd name="connsiteY45" fmla="*/ 253268 h 435171"/>
                  <a:gd name="connsiteX46" fmla="*/ 243145 w 278081"/>
                  <a:gd name="connsiteY46" fmla="*/ 254099 h 435171"/>
                  <a:gd name="connsiteX47" fmla="*/ 238182 w 278081"/>
                  <a:gd name="connsiteY47" fmla="*/ 259188 h 435171"/>
                  <a:gd name="connsiteX48" fmla="*/ 237639 w 278081"/>
                  <a:gd name="connsiteY48" fmla="*/ 259620 h 435171"/>
                  <a:gd name="connsiteX49" fmla="*/ 235445 w 278081"/>
                  <a:gd name="connsiteY49" fmla="*/ 261051 h 435171"/>
                  <a:gd name="connsiteX50" fmla="*/ 232964 w 278081"/>
                  <a:gd name="connsiteY50" fmla="*/ 262492 h 435171"/>
                  <a:gd name="connsiteX51" fmla="*/ 230593 w 278081"/>
                  <a:gd name="connsiteY51" fmla="*/ 263645 h 435171"/>
                  <a:gd name="connsiteX52" fmla="*/ 225929 w 278081"/>
                  <a:gd name="connsiteY52" fmla="*/ 265064 h 435171"/>
                  <a:gd name="connsiteX53" fmla="*/ 224322 w 278081"/>
                  <a:gd name="connsiteY53" fmla="*/ 265419 h 435171"/>
                  <a:gd name="connsiteX54" fmla="*/ 221663 w 278081"/>
                  <a:gd name="connsiteY54" fmla="*/ 265774 h 435171"/>
                  <a:gd name="connsiteX55" fmla="*/ 205201 w 278081"/>
                  <a:gd name="connsiteY55" fmla="*/ 265774 h 435171"/>
                  <a:gd name="connsiteX56" fmla="*/ 189701 w 278081"/>
                  <a:gd name="connsiteY56" fmla="*/ 281285 h 435171"/>
                  <a:gd name="connsiteX57" fmla="*/ 181625 w 278081"/>
                  <a:gd name="connsiteY57" fmla="*/ 343040 h 435171"/>
                  <a:gd name="connsiteX58" fmla="*/ 176662 w 278081"/>
                  <a:gd name="connsiteY58" fmla="*/ 381024 h 435171"/>
                  <a:gd name="connsiteX59" fmla="*/ 175421 w 278081"/>
                  <a:gd name="connsiteY59" fmla="*/ 390670 h 435171"/>
                  <a:gd name="connsiteX60" fmla="*/ 175222 w 278081"/>
                  <a:gd name="connsiteY60" fmla="*/ 393020 h 435171"/>
                  <a:gd name="connsiteX61" fmla="*/ 175199 w 278081"/>
                  <a:gd name="connsiteY61" fmla="*/ 393630 h 435171"/>
                  <a:gd name="connsiteX62" fmla="*/ 174878 w 278081"/>
                  <a:gd name="connsiteY62" fmla="*/ 394351 h 435171"/>
                  <a:gd name="connsiteX63" fmla="*/ 174125 w 278081"/>
                  <a:gd name="connsiteY63" fmla="*/ 396635 h 435171"/>
                  <a:gd name="connsiteX64" fmla="*/ 173349 w 278081"/>
                  <a:gd name="connsiteY64" fmla="*/ 398076 h 435171"/>
                  <a:gd name="connsiteX65" fmla="*/ 172707 w 278081"/>
                  <a:gd name="connsiteY65" fmla="*/ 399063 h 435171"/>
                  <a:gd name="connsiteX66" fmla="*/ 171699 w 278081"/>
                  <a:gd name="connsiteY66" fmla="*/ 400149 h 435171"/>
                  <a:gd name="connsiteX67" fmla="*/ 169716 w 278081"/>
                  <a:gd name="connsiteY67" fmla="*/ 401879 h 435171"/>
                  <a:gd name="connsiteX68" fmla="*/ 168475 w 278081"/>
                  <a:gd name="connsiteY68" fmla="*/ 402500 h 435171"/>
                  <a:gd name="connsiteX69" fmla="*/ 168087 w 278081"/>
                  <a:gd name="connsiteY69" fmla="*/ 402755 h 435171"/>
                  <a:gd name="connsiteX70" fmla="*/ 167854 w 278081"/>
                  <a:gd name="connsiteY70" fmla="*/ 402833 h 435171"/>
                  <a:gd name="connsiteX71" fmla="*/ 164542 w 278081"/>
                  <a:gd name="connsiteY71" fmla="*/ 403742 h 435171"/>
                  <a:gd name="connsiteX72" fmla="*/ 161318 w 278081"/>
                  <a:gd name="connsiteY72" fmla="*/ 403742 h 435171"/>
                  <a:gd name="connsiteX73" fmla="*/ 114799 w 278081"/>
                  <a:gd name="connsiteY73" fmla="*/ 403742 h 435171"/>
                  <a:gd name="connsiteX74" fmla="*/ 112062 w 278081"/>
                  <a:gd name="connsiteY74" fmla="*/ 403476 h 435171"/>
                  <a:gd name="connsiteX75" fmla="*/ 110367 w 278081"/>
                  <a:gd name="connsiteY75" fmla="*/ 402999 h 435171"/>
                  <a:gd name="connsiteX76" fmla="*/ 109636 w 278081"/>
                  <a:gd name="connsiteY76" fmla="*/ 402855 h 435171"/>
                  <a:gd name="connsiteX77" fmla="*/ 109126 w 278081"/>
                  <a:gd name="connsiteY77" fmla="*/ 402500 h 435171"/>
                  <a:gd name="connsiteX78" fmla="*/ 106888 w 278081"/>
                  <a:gd name="connsiteY78" fmla="*/ 401070 h 435171"/>
                  <a:gd name="connsiteX79" fmla="*/ 105902 w 278081"/>
                  <a:gd name="connsiteY79" fmla="*/ 400149 h 435171"/>
                  <a:gd name="connsiteX80" fmla="*/ 104639 w 278081"/>
                  <a:gd name="connsiteY80" fmla="*/ 398675 h 435171"/>
                  <a:gd name="connsiteX81" fmla="*/ 103332 w 278081"/>
                  <a:gd name="connsiteY81" fmla="*/ 396335 h 435171"/>
                  <a:gd name="connsiteX82" fmla="*/ 103243 w 278081"/>
                  <a:gd name="connsiteY82" fmla="*/ 396191 h 435171"/>
                  <a:gd name="connsiteX83" fmla="*/ 103122 w 278081"/>
                  <a:gd name="connsiteY83" fmla="*/ 395582 h 435171"/>
                  <a:gd name="connsiteX84" fmla="*/ 102446 w 278081"/>
                  <a:gd name="connsiteY84" fmla="*/ 393187 h 435171"/>
                  <a:gd name="connsiteX85" fmla="*/ 101715 w 278081"/>
                  <a:gd name="connsiteY85" fmla="*/ 386801 h 435171"/>
                  <a:gd name="connsiteX86" fmla="*/ 97372 w 278081"/>
                  <a:gd name="connsiteY86" fmla="*/ 353406 h 435171"/>
                  <a:gd name="connsiteX87" fmla="*/ 87933 w 278081"/>
                  <a:gd name="connsiteY87" fmla="*/ 281185 h 435171"/>
                  <a:gd name="connsiteX88" fmla="*/ 72423 w 278081"/>
                  <a:gd name="connsiteY88" fmla="*/ 265663 h 435171"/>
                  <a:gd name="connsiteX89" fmla="*/ 56713 w 278081"/>
                  <a:gd name="connsiteY89" fmla="*/ 265663 h 435171"/>
                  <a:gd name="connsiteX90" fmla="*/ 53666 w 278081"/>
                  <a:gd name="connsiteY90" fmla="*/ 265441 h 435171"/>
                  <a:gd name="connsiteX91" fmla="*/ 46787 w 278081"/>
                  <a:gd name="connsiteY91" fmla="*/ 263601 h 435171"/>
                  <a:gd name="connsiteX92" fmla="*/ 46377 w 278081"/>
                  <a:gd name="connsiteY92" fmla="*/ 263434 h 435171"/>
                  <a:gd name="connsiteX93" fmla="*/ 44837 w 278081"/>
                  <a:gd name="connsiteY93" fmla="*/ 262692 h 435171"/>
                  <a:gd name="connsiteX94" fmla="*/ 40704 w 278081"/>
                  <a:gd name="connsiteY94" fmla="*/ 260319 h 435171"/>
                  <a:gd name="connsiteX95" fmla="*/ 32429 w 278081"/>
                  <a:gd name="connsiteY95" fmla="*/ 251338 h 435171"/>
                  <a:gd name="connsiteX96" fmla="*/ 31620 w 278081"/>
                  <a:gd name="connsiteY96" fmla="*/ 249542 h 435171"/>
                  <a:gd name="connsiteX97" fmla="*/ 30656 w 278081"/>
                  <a:gd name="connsiteY97" fmla="*/ 246371 h 435171"/>
                  <a:gd name="connsiteX98" fmla="*/ 30512 w 278081"/>
                  <a:gd name="connsiteY98" fmla="*/ 245595 h 435171"/>
                  <a:gd name="connsiteX99" fmla="*/ 30457 w 278081"/>
                  <a:gd name="connsiteY99" fmla="*/ 244420 h 435171"/>
                  <a:gd name="connsiteX100" fmla="*/ 30667 w 278081"/>
                  <a:gd name="connsiteY100" fmla="*/ 241271 h 435171"/>
                  <a:gd name="connsiteX101" fmla="*/ 30955 w 278081"/>
                  <a:gd name="connsiteY101" fmla="*/ 239786 h 435171"/>
                  <a:gd name="connsiteX102" fmla="*/ 33016 w 278081"/>
                  <a:gd name="connsiteY102" fmla="*/ 231016 h 435171"/>
                  <a:gd name="connsiteX103" fmla="*/ 53899 w 278081"/>
                  <a:gd name="connsiteY103" fmla="*/ 143605 h 435171"/>
                  <a:gd name="connsiteX104" fmla="*/ 72711 w 278081"/>
                  <a:gd name="connsiteY104" fmla="*/ 64964 h 435171"/>
                  <a:gd name="connsiteX105" fmla="*/ 74860 w 278081"/>
                  <a:gd name="connsiteY105" fmla="*/ 56350 h 435171"/>
                  <a:gd name="connsiteX106" fmla="*/ 76189 w 278081"/>
                  <a:gd name="connsiteY106" fmla="*/ 52225 h 435171"/>
                  <a:gd name="connsiteX107" fmla="*/ 76932 w 278081"/>
                  <a:gd name="connsiteY107" fmla="*/ 50152 h 435171"/>
                  <a:gd name="connsiteX108" fmla="*/ 76721 w 278081"/>
                  <a:gd name="connsiteY108" fmla="*/ 50573 h 435171"/>
                  <a:gd name="connsiteX109" fmla="*/ 81274 w 278081"/>
                  <a:gd name="connsiteY109" fmla="*/ 41959 h 435171"/>
                  <a:gd name="connsiteX110" fmla="*/ 82770 w 278081"/>
                  <a:gd name="connsiteY110" fmla="*/ 39874 h 435171"/>
                  <a:gd name="connsiteX111" fmla="*/ 84576 w 278081"/>
                  <a:gd name="connsiteY111" fmla="*/ 37823 h 435171"/>
                  <a:gd name="connsiteX112" fmla="*/ 87301 w 278081"/>
                  <a:gd name="connsiteY112" fmla="*/ 35218 h 435171"/>
                  <a:gd name="connsiteX113" fmla="*/ 87301 w 278081"/>
                  <a:gd name="connsiteY113" fmla="*/ 35218 h 435171"/>
                  <a:gd name="connsiteX114" fmla="*/ 89451 w 278081"/>
                  <a:gd name="connsiteY114" fmla="*/ 33887 h 435171"/>
                  <a:gd name="connsiteX115" fmla="*/ 91400 w 278081"/>
                  <a:gd name="connsiteY115" fmla="*/ 32812 h 435171"/>
                  <a:gd name="connsiteX116" fmla="*/ 93960 w 278081"/>
                  <a:gd name="connsiteY116" fmla="*/ 31914 h 435171"/>
                  <a:gd name="connsiteX117" fmla="*/ 96862 w 278081"/>
                  <a:gd name="connsiteY117" fmla="*/ 31204 h 435171"/>
                  <a:gd name="connsiteX118" fmla="*/ 97272 w 278081"/>
                  <a:gd name="connsiteY118" fmla="*/ 31171 h 435171"/>
                  <a:gd name="connsiteX119" fmla="*/ 100175 w 278081"/>
                  <a:gd name="connsiteY119" fmla="*/ 31082 h 435171"/>
                  <a:gd name="connsiteX120" fmla="*/ 177094 w 278081"/>
                  <a:gd name="connsiteY120" fmla="*/ 31082 h 435171"/>
                  <a:gd name="connsiteX121" fmla="*/ 179243 w 278081"/>
                  <a:gd name="connsiteY121" fmla="*/ 31171 h 435171"/>
                  <a:gd name="connsiteX122" fmla="*/ 181082 w 278081"/>
                  <a:gd name="connsiteY122" fmla="*/ 31237 h 435171"/>
                  <a:gd name="connsiteX123" fmla="*/ 181104 w 278081"/>
                  <a:gd name="connsiteY123" fmla="*/ 31237 h 435171"/>
                  <a:gd name="connsiteX124" fmla="*/ 184827 w 278081"/>
                  <a:gd name="connsiteY124" fmla="*/ 32146 h 435171"/>
                  <a:gd name="connsiteX125" fmla="*/ 186212 w 278081"/>
                  <a:gd name="connsiteY125" fmla="*/ 32590 h 435171"/>
                  <a:gd name="connsiteX126" fmla="*/ 186278 w 278081"/>
                  <a:gd name="connsiteY126" fmla="*/ 32645 h 435171"/>
                  <a:gd name="connsiteX127" fmla="*/ 189502 w 278081"/>
                  <a:gd name="connsiteY127" fmla="*/ 34397 h 435171"/>
                  <a:gd name="connsiteX128" fmla="*/ 190732 w 278081"/>
                  <a:gd name="connsiteY128" fmla="*/ 35218 h 435171"/>
                  <a:gd name="connsiteX129" fmla="*/ 190732 w 278081"/>
                  <a:gd name="connsiteY129" fmla="*/ 35218 h 435171"/>
                  <a:gd name="connsiteX130" fmla="*/ 193413 w 278081"/>
                  <a:gd name="connsiteY130" fmla="*/ 37790 h 435171"/>
                  <a:gd name="connsiteX131" fmla="*/ 195507 w 278081"/>
                  <a:gd name="connsiteY131" fmla="*/ 40251 h 435171"/>
                  <a:gd name="connsiteX132" fmla="*/ 196803 w 278081"/>
                  <a:gd name="connsiteY132" fmla="*/ 42214 h 435171"/>
                  <a:gd name="connsiteX133" fmla="*/ 199085 w 278081"/>
                  <a:gd name="connsiteY133" fmla="*/ 46282 h 435171"/>
                  <a:gd name="connsiteX134" fmla="*/ 200813 w 278081"/>
                  <a:gd name="connsiteY134" fmla="*/ 50008 h 435171"/>
                  <a:gd name="connsiteX135" fmla="*/ 201556 w 278081"/>
                  <a:gd name="connsiteY135" fmla="*/ 52159 h 435171"/>
                  <a:gd name="connsiteX136" fmla="*/ 204325 w 278081"/>
                  <a:gd name="connsiteY136" fmla="*/ 61383 h 435171"/>
                  <a:gd name="connsiteX137" fmla="*/ 224666 w 278081"/>
                  <a:gd name="connsiteY137" fmla="*/ 146554 h 435171"/>
                  <a:gd name="connsiteX138" fmla="*/ 247089 w 278081"/>
                  <a:gd name="connsiteY138" fmla="*/ 240174 h 435171"/>
                  <a:gd name="connsiteX139" fmla="*/ 247178 w 278081"/>
                  <a:gd name="connsiteY139" fmla="*/ 240806 h 435171"/>
                  <a:gd name="connsiteX140" fmla="*/ 247178 w 278081"/>
                  <a:gd name="connsiteY140" fmla="*/ 240883 h 435171"/>
                  <a:gd name="connsiteX141" fmla="*/ 247178 w 278081"/>
                  <a:gd name="connsiteY141" fmla="*/ 244398 h 435171"/>
                  <a:gd name="connsiteX142" fmla="*/ 247200 w 278081"/>
                  <a:gd name="connsiteY142" fmla="*/ 244586 h 435171"/>
                  <a:gd name="connsiteX143" fmla="*/ 246424 w 278081"/>
                  <a:gd name="connsiteY143" fmla="*/ 247702 h 435171"/>
                  <a:gd name="connsiteX144" fmla="*/ 245959 w 278081"/>
                  <a:gd name="connsiteY144" fmla="*/ 249121 h 435171"/>
                  <a:gd name="connsiteX145" fmla="*/ 245593 w 278081"/>
                  <a:gd name="connsiteY145" fmla="*/ 250296 h 435171"/>
                  <a:gd name="connsiteX146" fmla="*/ 245992 w 278081"/>
                  <a:gd name="connsiteY146" fmla="*/ 249298 h 435171"/>
                  <a:gd name="connsiteX147" fmla="*/ 245593 w 278081"/>
                  <a:gd name="connsiteY147" fmla="*/ 250296 h 43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278081" h="435171">
                    <a:moveTo>
                      <a:pt x="242569" y="88070"/>
                    </a:moveTo>
                    <a:cubicBezTo>
                      <a:pt x="239899" y="76983"/>
                      <a:pt x="237262" y="65862"/>
                      <a:pt x="234637" y="54731"/>
                    </a:cubicBezTo>
                    <a:cubicBezTo>
                      <a:pt x="234570" y="54199"/>
                      <a:pt x="234470" y="53666"/>
                      <a:pt x="234349" y="53145"/>
                    </a:cubicBezTo>
                    <a:cubicBezTo>
                      <a:pt x="231247" y="39408"/>
                      <a:pt x="225364" y="25749"/>
                      <a:pt x="215315" y="15604"/>
                    </a:cubicBezTo>
                    <a:cubicBezTo>
                      <a:pt x="205311" y="5460"/>
                      <a:pt x="191818" y="293"/>
                      <a:pt x="177681" y="94"/>
                    </a:cubicBezTo>
                    <a:cubicBezTo>
                      <a:pt x="164664" y="-117"/>
                      <a:pt x="151724" y="94"/>
                      <a:pt x="138684" y="94"/>
                    </a:cubicBezTo>
                    <a:cubicBezTo>
                      <a:pt x="125645" y="94"/>
                      <a:pt x="113369" y="-117"/>
                      <a:pt x="100718" y="94"/>
                    </a:cubicBezTo>
                    <a:cubicBezTo>
                      <a:pt x="70041" y="504"/>
                      <a:pt x="50886" y="25417"/>
                      <a:pt x="44061" y="53267"/>
                    </a:cubicBezTo>
                    <a:cubicBezTo>
                      <a:pt x="38356" y="76362"/>
                      <a:pt x="32982" y="99412"/>
                      <a:pt x="27510" y="122506"/>
                    </a:cubicBezTo>
                    <a:cubicBezTo>
                      <a:pt x="19743" y="154870"/>
                      <a:pt x="11999" y="187277"/>
                      <a:pt x="4267" y="219685"/>
                    </a:cubicBezTo>
                    <a:cubicBezTo>
                      <a:pt x="1585" y="230938"/>
                      <a:pt x="-1439" y="241537"/>
                      <a:pt x="755" y="253290"/>
                    </a:cubicBezTo>
                    <a:cubicBezTo>
                      <a:pt x="3447" y="268113"/>
                      <a:pt x="14404" y="280686"/>
                      <a:pt x="27144" y="288181"/>
                    </a:cubicBezTo>
                    <a:cubicBezTo>
                      <a:pt x="37115" y="294090"/>
                      <a:pt x="48005" y="296408"/>
                      <a:pt x="59339" y="296740"/>
                    </a:cubicBezTo>
                    <a:cubicBezTo>
                      <a:pt x="61532" y="313659"/>
                      <a:pt x="63715" y="330611"/>
                      <a:pt x="65930" y="347486"/>
                    </a:cubicBezTo>
                    <a:cubicBezTo>
                      <a:pt x="67592" y="359992"/>
                      <a:pt x="69154" y="372398"/>
                      <a:pt x="70816" y="384949"/>
                    </a:cubicBezTo>
                    <a:cubicBezTo>
                      <a:pt x="71149" y="387100"/>
                      <a:pt x="71437" y="389295"/>
                      <a:pt x="71636" y="391479"/>
                    </a:cubicBezTo>
                    <a:cubicBezTo>
                      <a:pt x="72877" y="404518"/>
                      <a:pt x="76810" y="416237"/>
                      <a:pt x="87346" y="424674"/>
                    </a:cubicBezTo>
                    <a:cubicBezTo>
                      <a:pt x="95710" y="431371"/>
                      <a:pt x="105459" y="434686"/>
                      <a:pt x="116217" y="434686"/>
                    </a:cubicBezTo>
                    <a:lnTo>
                      <a:pt x="133588" y="434686"/>
                    </a:lnTo>
                    <a:cubicBezTo>
                      <a:pt x="146406" y="434686"/>
                      <a:pt x="160553" y="436349"/>
                      <a:pt x="173161" y="433522"/>
                    </a:cubicBezTo>
                    <a:cubicBezTo>
                      <a:pt x="185780" y="430705"/>
                      <a:pt x="197069" y="421603"/>
                      <a:pt x="202431" y="409939"/>
                    </a:cubicBezTo>
                    <a:cubicBezTo>
                      <a:pt x="205544" y="403243"/>
                      <a:pt x="206164" y="396491"/>
                      <a:pt x="206984" y="389251"/>
                    </a:cubicBezTo>
                    <a:cubicBezTo>
                      <a:pt x="208225" y="378818"/>
                      <a:pt x="209676" y="368418"/>
                      <a:pt x="211028" y="358118"/>
                    </a:cubicBezTo>
                    <a:cubicBezTo>
                      <a:pt x="213676" y="337640"/>
                      <a:pt x="216324" y="317140"/>
                      <a:pt x="219005" y="296651"/>
                    </a:cubicBezTo>
                    <a:cubicBezTo>
                      <a:pt x="226106" y="296463"/>
                      <a:pt x="233141" y="295709"/>
                      <a:pt x="239855" y="293026"/>
                    </a:cubicBezTo>
                    <a:cubicBezTo>
                      <a:pt x="257425" y="286318"/>
                      <a:pt x="273556" y="271583"/>
                      <a:pt x="277278" y="252458"/>
                    </a:cubicBezTo>
                    <a:cubicBezTo>
                      <a:pt x="279971" y="238599"/>
                      <a:pt x="275295" y="224929"/>
                      <a:pt x="272116" y="211491"/>
                    </a:cubicBezTo>
                    <a:cubicBezTo>
                      <a:pt x="262278" y="170303"/>
                      <a:pt x="252473" y="129203"/>
                      <a:pt x="242536" y="88070"/>
                    </a:cubicBezTo>
                    <a:close/>
                    <a:moveTo>
                      <a:pt x="190765" y="35229"/>
                    </a:moveTo>
                    <a:cubicBezTo>
                      <a:pt x="190001" y="34708"/>
                      <a:pt x="189735" y="34308"/>
                      <a:pt x="190765" y="35229"/>
                    </a:cubicBezTo>
                    <a:lnTo>
                      <a:pt x="190765" y="35229"/>
                    </a:lnTo>
                    <a:close/>
                    <a:moveTo>
                      <a:pt x="187231" y="33033"/>
                    </a:moveTo>
                    <a:cubicBezTo>
                      <a:pt x="187231" y="33033"/>
                      <a:pt x="187153" y="33000"/>
                      <a:pt x="187098" y="32978"/>
                    </a:cubicBezTo>
                    <a:cubicBezTo>
                      <a:pt x="187142" y="33000"/>
                      <a:pt x="187187" y="33011"/>
                      <a:pt x="187231" y="33033"/>
                    </a:cubicBezTo>
                    <a:close/>
                    <a:moveTo>
                      <a:pt x="181038" y="31259"/>
                    </a:moveTo>
                    <a:cubicBezTo>
                      <a:pt x="180008" y="31160"/>
                      <a:pt x="179686" y="30938"/>
                      <a:pt x="181038" y="31259"/>
                    </a:cubicBezTo>
                    <a:lnTo>
                      <a:pt x="181038" y="31259"/>
                    </a:lnTo>
                    <a:close/>
                    <a:moveTo>
                      <a:pt x="46089" y="263324"/>
                    </a:moveTo>
                    <a:cubicBezTo>
                      <a:pt x="45512" y="263069"/>
                      <a:pt x="45069" y="262836"/>
                      <a:pt x="46089" y="263324"/>
                    </a:cubicBezTo>
                    <a:lnTo>
                      <a:pt x="46089" y="263324"/>
                    </a:lnTo>
                    <a:close/>
                    <a:moveTo>
                      <a:pt x="107221" y="401358"/>
                    </a:moveTo>
                    <a:cubicBezTo>
                      <a:pt x="107376" y="401491"/>
                      <a:pt x="107608" y="401668"/>
                      <a:pt x="107919" y="401912"/>
                    </a:cubicBezTo>
                    <a:cubicBezTo>
                      <a:pt x="107664" y="401746"/>
                      <a:pt x="107442" y="401558"/>
                      <a:pt x="107221" y="401358"/>
                    </a:cubicBezTo>
                    <a:close/>
                    <a:moveTo>
                      <a:pt x="246037" y="249154"/>
                    </a:moveTo>
                    <a:cubicBezTo>
                      <a:pt x="246147" y="248766"/>
                      <a:pt x="245316" y="250518"/>
                      <a:pt x="245095" y="250917"/>
                    </a:cubicBezTo>
                    <a:cubicBezTo>
                      <a:pt x="244674" y="251738"/>
                      <a:pt x="244186" y="252491"/>
                      <a:pt x="243644" y="253268"/>
                    </a:cubicBezTo>
                    <a:cubicBezTo>
                      <a:pt x="243023" y="254177"/>
                      <a:pt x="241660" y="255640"/>
                      <a:pt x="243145" y="254099"/>
                    </a:cubicBezTo>
                    <a:cubicBezTo>
                      <a:pt x="241572" y="255829"/>
                      <a:pt x="239921" y="257492"/>
                      <a:pt x="238182" y="259188"/>
                    </a:cubicBezTo>
                    <a:cubicBezTo>
                      <a:pt x="238149" y="259210"/>
                      <a:pt x="237905" y="259410"/>
                      <a:pt x="237639" y="259620"/>
                    </a:cubicBezTo>
                    <a:cubicBezTo>
                      <a:pt x="237129" y="259942"/>
                      <a:pt x="235667" y="260918"/>
                      <a:pt x="235445" y="261051"/>
                    </a:cubicBezTo>
                    <a:cubicBezTo>
                      <a:pt x="234626" y="261550"/>
                      <a:pt x="233784" y="262093"/>
                      <a:pt x="232964" y="262492"/>
                    </a:cubicBezTo>
                    <a:cubicBezTo>
                      <a:pt x="232831" y="262547"/>
                      <a:pt x="231114" y="263368"/>
                      <a:pt x="230593" y="263645"/>
                    </a:cubicBezTo>
                    <a:cubicBezTo>
                      <a:pt x="229075" y="264233"/>
                      <a:pt x="227480" y="264709"/>
                      <a:pt x="225929" y="265064"/>
                    </a:cubicBezTo>
                    <a:cubicBezTo>
                      <a:pt x="225408" y="265175"/>
                      <a:pt x="224865" y="265297"/>
                      <a:pt x="224322" y="265419"/>
                    </a:cubicBezTo>
                    <a:cubicBezTo>
                      <a:pt x="224289" y="265375"/>
                      <a:pt x="222051" y="265707"/>
                      <a:pt x="221663" y="265774"/>
                    </a:cubicBezTo>
                    <a:lnTo>
                      <a:pt x="205201" y="265774"/>
                    </a:lnTo>
                    <a:cubicBezTo>
                      <a:pt x="196027" y="265774"/>
                      <a:pt x="190732" y="272892"/>
                      <a:pt x="189701" y="281285"/>
                    </a:cubicBezTo>
                    <a:cubicBezTo>
                      <a:pt x="187009" y="301862"/>
                      <a:pt x="184328" y="322473"/>
                      <a:pt x="181625" y="343040"/>
                    </a:cubicBezTo>
                    <a:cubicBezTo>
                      <a:pt x="179963" y="355668"/>
                      <a:pt x="178324" y="368285"/>
                      <a:pt x="176662" y="381024"/>
                    </a:cubicBezTo>
                    <a:cubicBezTo>
                      <a:pt x="176241" y="384251"/>
                      <a:pt x="175753" y="387444"/>
                      <a:pt x="175421" y="390670"/>
                    </a:cubicBezTo>
                    <a:cubicBezTo>
                      <a:pt x="175332" y="391490"/>
                      <a:pt x="175332" y="392244"/>
                      <a:pt x="175222" y="393020"/>
                    </a:cubicBezTo>
                    <a:cubicBezTo>
                      <a:pt x="175211" y="393264"/>
                      <a:pt x="175199" y="393453"/>
                      <a:pt x="175199" y="393630"/>
                    </a:cubicBezTo>
                    <a:cubicBezTo>
                      <a:pt x="175111" y="393808"/>
                      <a:pt x="175011" y="394029"/>
                      <a:pt x="174878" y="394351"/>
                    </a:cubicBezTo>
                    <a:cubicBezTo>
                      <a:pt x="174878" y="394295"/>
                      <a:pt x="174313" y="395936"/>
                      <a:pt x="174125" y="396635"/>
                    </a:cubicBezTo>
                    <a:cubicBezTo>
                      <a:pt x="173770" y="397322"/>
                      <a:pt x="173349" y="398132"/>
                      <a:pt x="173349" y="398076"/>
                    </a:cubicBezTo>
                    <a:cubicBezTo>
                      <a:pt x="173006" y="398564"/>
                      <a:pt x="172806" y="398886"/>
                      <a:pt x="172707" y="399063"/>
                    </a:cubicBezTo>
                    <a:cubicBezTo>
                      <a:pt x="172374" y="399429"/>
                      <a:pt x="172020" y="399773"/>
                      <a:pt x="171699" y="400149"/>
                    </a:cubicBezTo>
                    <a:cubicBezTo>
                      <a:pt x="171078" y="400770"/>
                      <a:pt x="170458" y="401391"/>
                      <a:pt x="169716" y="401879"/>
                    </a:cubicBezTo>
                    <a:cubicBezTo>
                      <a:pt x="172397" y="399728"/>
                      <a:pt x="168807" y="402212"/>
                      <a:pt x="168475" y="402500"/>
                    </a:cubicBezTo>
                    <a:cubicBezTo>
                      <a:pt x="168320" y="402600"/>
                      <a:pt x="168209" y="402677"/>
                      <a:pt x="168087" y="402755"/>
                    </a:cubicBezTo>
                    <a:cubicBezTo>
                      <a:pt x="168020" y="402777"/>
                      <a:pt x="167954" y="402799"/>
                      <a:pt x="167854" y="402833"/>
                    </a:cubicBezTo>
                    <a:cubicBezTo>
                      <a:pt x="166691" y="403165"/>
                      <a:pt x="165705" y="403453"/>
                      <a:pt x="164542" y="403742"/>
                    </a:cubicBezTo>
                    <a:cubicBezTo>
                      <a:pt x="167511" y="402999"/>
                      <a:pt x="162681" y="403742"/>
                      <a:pt x="161318" y="403742"/>
                    </a:cubicBezTo>
                    <a:lnTo>
                      <a:pt x="114799" y="403742"/>
                    </a:lnTo>
                    <a:cubicBezTo>
                      <a:pt x="114023" y="403742"/>
                      <a:pt x="111010" y="403143"/>
                      <a:pt x="112062" y="403476"/>
                    </a:cubicBezTo>
                    <a:cubicBezTo>
                      <a:pt x="111519" y="403320"/>
                      <a:pt x="110954" y="403154"/>
                      <a:pt x="110367" y="402999"/>
                    </a:cubicBezTo>
                    <a:cubicBezTo>
                      <a:pt x="110057" y="402932"/>
                      <a:pt x="109824" y="402888"/>
                      <a:pt x="109636" y="402855"/>
                    </a:cubicBezTo>
                    <a:cubicBezTo>
                      <a:pt x="109503" y="402755"/>
                      <a:pt x="109337" y="402644"/>
                      <a:pt x="109126" y="402500"/>
                    </a:cubicBezTo>
                    <a:cubicBezTo>
                      <a:pt x="108827" y="402345"/>
                      <a:pt x="106888" y="401003"/>
                      <a:pt x="106888" y="401070"/>
                    </a:cubicBezTo>
                    <a:cubicBezTo>
                      <a:pt x="106556" y="400759"/>
                      <a:pt x="106235" y="400438"/>
                      <a:pt x="105902" y="400149"/>
                    </a:cubicBezTo>
                    <a:cubicBezTo>
                      <a:pt x="105515" y="399761"/>
                      <a:pt x="103576" y="396956"/>
                      <a:pt x="104639" y="398675"/>
                    </a:cubicBezTo>
                    <a:cubicBezTo>
                      <a:pt x="104163" y="397932"/>
                      <a:pt x="103731" y="397167"/>
                      <a:pt x="103332" y="396335"/>
                    </a:cubicBezTo>
                    <a:cubicBezTo>
                      <a:pt x="103299" y="396280"/>
                      <a:pt x="103277" y="396247"/>
                      <a:pt x="103243" y="396191"/>
                    </a:cubicBezTo>
                    <a:cubicBezTo>
                      <a:pt x="103210" y="396014"/>
                      <a:pt x="103177" y="395826"/>
                      <a:pt x="103122" y="395582"/>
                    </a:cubicBezTo>
                    <a:cubicBezTo>
                      <a:pt x="102834" y="394850"/>
                      <a:pt x="102656" y="394041"/>
                      <a:pt x="102446" y="393187"/>
                    </a:cubicBezTo>
                    <a:cubicBezTo>
                      <a:pt x="102413" y="391014"/>
                      <a:pt x="102025" y="388852"/>
                      <a:pt x="101715" y="386801"/>
                    </a:cubicBezTo>
                    <a:cubicBezTo>
                      <a:pt x="100263" y="375625"/>
                      <a:pt x="98812" y="364527"/>
                      <a:pt x="97372" y="353406"/>
                    </a:cubicBezTo>
                    <a:cubicBezTo>
                      <a:pt x="94259" y="329325"/>
                      <a:pt x="91157" y="305322"/>
                      <a:pt x="87933" y="281185"/>
                    </a:cubicBezTo>
                    <a:cubicBezTo>
                      <a:pt x="86891" y="272903"/>
                      <a:pt x="81729" y="265663"/>
                      <a:pt x="72423" y="265663"/>
                    </a:cubicBezTo>
                    <a:lnTo>
                      <a:pt x="56713" y="265663"/>
                    </a:lnTo>
                    <a:cubicBezTo>
                      <a:pt x="55937" y="265663"/>
                      <a:pt x="53988" y="265441"/>
                      <a:pt x="53666" y="265441"/>
                    </a:cubicBezTo>
                    <a:cubicBezTo>
                      <a:pt x="51340" y="264953"/>
                      <a:pt x="49013" y="264310"/>
                      <a:pt x="46787" y="263601"/>
                    </a:cubicBezTo>
                    <a:cubicBezTo>
                      <a:pt x="46687" y="263567"/>
                      <a:pt x="46532" y="263501"/>
                      <a:pt x="46377" y="263434"/>
                    </a:cubicBezTo>
                    <a:cubicBezTo>
                      <a:pt x="45867" y="263168"/>
                      <a:pt x="45357" y="262924"/>
                      <a:pt x="44837" y="262692"/>
                    </a:cubicBezTo>
                    <a:cubicBezTo>
                      <a:pt x="43396" y="261949"/>
                      <a:pt x="42023" y="261117"/>
                      <a:pt x="40704" y="260319"/>
                    </a:cubicBezTo>
                    <a:cubicBezTo>
                      <a:pt x="37602" y="258334"/>
                      <a:pt x="34500" y="255152"/>
                      <a:pt x="32429" y="251338"/>
                    </a:cubicBezTo>
                    <a:cubicBezTo>
                      <a:pt x="32140" y="250851"/>
                      <a:pt x="31808" y="250030"/>
                      <a:pt x="31620" y="249542"/>
                    </a:cubicBezTo>
                    <a:cubicBezTo>
                      <a:pt x="31299" y="248489"/>
                      <a:pt x="31010" y="247414"/>
                      <a:pt x="30656" y="246371"/>
                    </a:cubicBezTo>
                    <a:cubicBezTo>
                      <a:pt x="30623" y="246249"/>
                      <a:pt x="30567" y="245906"/>
                      <a:pt x="30512" y="245595"/>
                    </a:cubicBezTo>
                    <a:cubicBezTo>
                      <a:pt x="30490" y="245119"/>
                      <a:pt x="30457" y="244609"/>
                      <a:pt x="30457" y="244420"/>
                    </a:cubicBezTo>
                    <a:cubicBezTo>
                      <a:pt x="30457" y="243644"/>
                      <a:pt x="30734" y="241271"/>
                      <a:pt x="30667" y="241271"/>
                    </a:cubicBezTo>
                    <a:cubicBezTo>
                      <a:pt x="30767" y="240772"/>
                      <a:pt x="30855" y="240274"/>
                      <a:pt x="30955" y="239786"/>
                    </a:cubicBezTo>
                    <a:cubicBezTo>
                      <a:pt x="31697" y="236881"/>
                      <a:pt x="32395" y="233987"/>
                      <a:pt x="33016" y="231016"/>
                    </a:cubicBezTo>
                    <a:cubicBezTo>
                      <a:pt x="39962" y="201834"/>
                      <a:pt x="46997" y="172742"/>
                      <a:pt x="53899" y="143605"/>
                    </a:cubicBezTo>
                    <a:cubicBezTo>
                      <a:pt x="60192" y="117451"/>
                      <a:pt x="66385" y="91252"/>
                      <a:pt x="72711" y="64964"/>
                    </a:cubicBezTo>
                    <a:cubicBezTo>
                      <a:pt x="73453" y="62082"/>
                      <a:pt x="74040" y="59177"/>
                      <a:pt x="74860" y="56350"/>
                    </a:cubicBezTo>
                    <a:cubicBezTo>
                      <a:pt x="75281" y="54908"/>
                      <a:pt x="75691" y="53533"/>
                      <a:pt x="76189" y="52225"/>
                    </a:cubicBezTo>
                    <a:cubicBezTo>
                      <a:pt x="76389" y="51482"/>
                      <a:pt x="76688" y="50895"/>
                      <a:pt x="76932" y="50152"/>
                    </a:cubicBezTo>
                    <a:cubicBezTo>
                      <a:pt x="76843" y="50351"/>
                      <a:pt x="76023" y="52225"/>
                      <a:pt x="76721" y="50573"/>
                    </a:cubicBezTo>
                    <a:cubicBezTo>
                      <a:pt x="78051" y="47580"/>
                      <a:pt x="79546" y="44775"/>
                      <a:pt x="81274" y="41959"/>
                    </a:cubicBezTo>
                    <a:cubicBezTo>
                      <a:pt x="81474" y="41659"/>
                      <a:pt x="82316" y="40517"/>
                      <a:pt x="82770" y="39874"/>
                    </a:cubicBezTo>
                    <a:cubicBezTo>
                      <a:pt x="83169" y="39442"/>
                      <a:pt x="84299" y="38111"/>
                      <a:pt x="84576" y="37823"/>
                    </a:cubicBezTo>
                    <a:cubicBezTo>
                      <a:pt x="85451" y="36947"/>
                      <a:pt x="86382" y="36138"/>
                      <a:pt x="87301" y="35218"/>
                    </a:cubicBezTo>
                    <a:cubicBezTo>
                      <a:pt x="87301" y="35218"/>
                      <a:pt x="87301" y="35218"/>
                      <a:pt x="87301" y="35218"/>
                    </a:cubicBezTo>
                    <a:cubicBezTo>
                      <a:pt x="88044" y="34796"/>
                      <a:pt x="88753" y="34308"/>
                      <a:pt x="89451" y="33887"/>
                    </a:cubicBezTo>
                    <a:cubicBezTo>
                      <a:pt x="89705" y="33710"/>
                      <a:pt x="90725" y="33178"/>
                      <a:pt x="91400" y="32812"/>
                    </a:cubicBezTo>
                    <a:cubicBezTo>
                      <a:pt x="91976" y="32623"/>
                      <a:pt x="93627" y="31980"/>
                      <a:pt x="93960" y="31914"/>
                    </a:cubicBezTo>
                    <a:cubicBezTo>
                      <a:pt x="94414" y="31758"/>
                      <a:pt x="96408" y="31359"/>
                      <a:pt x="96862" y="31204"/>
                    </a:cubicBezTo>
                    <a:cubicBezTo>
                      <a:pt x="97050" y="31182"/>
                      <a:pt x="97206" y="31171"/>
                      <a:pt x="97272" y="31171"/>
                    </a:cubicBezTo>
                    <a:cubicBezTo>
                      <a:pt x="98181" y="31171"/>
                      <a:pt x="99255" y="31082"/>
                      <a:pt x="100175" y="31082"/>
                    </a:cubicBezTo>
                    <a:lnTo>
                      <a:pt x="177094" y="31082"/>
                    </a:lnTo>
                    <a:cubicBezTo>
                      <a:pt x="177836" y="31082"/>
                      <a:pt x="178534" y="31082"/>
                      <a:pt x="179243" y="31171"/>
                    </a:cubicBezTo>
                    <a:cubicBezTo>
                      <a:pt x="179908" y="31171"/>
                      <a:pt x="180440" y="31226"/>
                      <a:pt x="181082" y="31237"/>
                    </a:cubicBezTo>
                    <a:cubicBezTo>
                      <a:pt x="181082" y="31237"/>
                      <a:pt x="181093" y="31237"/>
                      <a:pt x="181104" y="31237"/>
                    </a:cubicBezTo>
                    <a:cubicBezTo>
                      <a:pt x="182345" y="31570"/>
                      <a:pt x="183586" y="31736"/>
                      <a:pt x="184827" y="32146"/>
                    </a:cubicBezTo>
                    <a:cubicBezTo>
                      <a:pt x="185314" y="32268"/>
                      <a:pt x="185769" y="32424"/>
                      <a:pt x="186212" y="32590"/>
                    </a:cubicBezTo>
                    <a:cubicBezTo>
                      <a:pt x="186234" y="32612"/>
                      <a:pt x="186256" y="32623"/>
                      <a:pt x="186278" y="32645"/>
                    </a:cubicBezTo>
                    <a:cubicBezTo>
                      <a:pt x="187176" y="33388"/>
                      <a:pt x="188427" y="33887"/>
                      <a:pt x="189502" y="34397"/>
                    </a:cubicBezTo>
                    <a:cubicBezTo>
                      <a:pt x="189890" y="34663"/>
                      <a:pt x="190311" y="34951"/>
                      <a:pt x="190732" y="35218"/>
                    </a:cubicBezTo>
                    <a:cubicBezTo>
                      <a:pt x="190732" y="35218"/>
                      <a:pt x="190732" y="35218"/>
                      <a:pt x="190732" y="35218"/>
                    </a:cubicBezTo>
                    <a:cubicBezTo>
                      <a:pt x="191640" y="36038"/>
                      <a:pt x="192593" y="36881"/>
                      <a:pt x="193413" y="37790"/>
                    </a:cubicBezTo>
                    <a:cubicBezTo>
                      <a:pt x="193756" y="38133"/>
                      <a:pt x="195041" y="39741"/>
                      <a:pt x="195507" y="40251"/>
                    </a:cubicBezTo>
                    <a:cubicBezTo>
                      <a:pt x="195928" y="40894"/>
                      <a:pt x="196637" y="41936"/>
                      <a:pt x="196803" y="42214"/>
                    </a:cubicBezTo>
                    <a:cubicBezTo>
                      <a:pt x="197634" y="43544"/>
                      <a:pt x="198376" y="44908"/>
                      <a:pt x="199085" y="46282"/>
                    </a:cubicBezTo>
                    <a:cubicBezTo>
                      <a:pt x="199706" y="47524"/>
                      <a:pt x="200326" y="48766"/>
                      <a:pt x="200813" y="50008"/>
                    </a:cubicBezTo>
                    <a:cubicBezTo>
                      <a:pt x="199661" y="47436"/>
                      <a:pt x="201234" y="51338"/>
                      <a:pt x="201556" y="52159"/>
                    </a:cubicBezTo>
                    <a:cubicBezTo>
                      <a:pt x="202885" y="55296"/>
                      <a:pt x="203705" y="58290"/>
                      <a:pt x="204325" y="61383"/>
                    </a:cubicBezTo>
                    <a:cubicBezTo>
                      <a:pt x="211150" y="89733"/>
                      <a:pt x="217886" y="118171"/>
                      <a:pt x="224666" y="146554"/>
                    </a:cubicBezTo>
                    <a:cubicBezTo>
                      <a:pt x="232122" y="177798"/>
                      <a:pt x="239755" y="208975"/>
                      <a:pt x="247089" y="240174"/>
                    </a:cubicBezTo>
                    <a:cubicBezTo>
                      <a:pt x="247089" y="240384"/>
                      <a:pt x="247178" y="240595"/>
                      <a:pt x="247178" y="240806"/>
                    </a:cubicBezTo>
                    <a:cubicBezTo>
                      <a:pt x="247909" y="243910"/>
                      <a:pt x="247255" y="241537"/>
                      <a:pt x="247178" y="240883"/>
                    </a:cubicBezTo>
                    <a:cubicBezTo>
                      <a:pt x="247178" y="242047"/>
                      <a:pt x="247089" y="243234"/>
                      <a:pt x="247178" y="244398"/>
                    </a:cubicBezTo>
                    <a:cubicBezTo>
                      <a:pt x="247178" y="244475"/>
                      <a:pt x="247189" y="244531"/>
                      <a:pt x="247200" y="244586"/>
                    </a:cubicBezTo>
                    <a:cubicBezTo>
                      <a:pt x="246912" y="245584"/>
                      <a:pt x="246735" y="246737"/>
                      <a:pt x="246424" y="247702"/>
                    </a:cubicBezTo>
                    <a:cubicBezTo>
                      <a:pt x="246247" y="248168"/>
                      <a:pt x="246114" y="248644"/>
                      <a:pt x="245959" y="249121"/>
                    </a:cubicBezTo>
                    <a:close/>
                    <a:moveTo>
                      <a:pt x="245593" y="250296"/>
                    </a:moveTo>
                    <a:cubicBezTo>
                      <a:pt x="245804" y="249786"/>
                      <a:pt x="245926" y="249476"/>
                      <a:pt x="245992" y="249298"/>
                    </a:cubicBezTo>
                    <a:cubicBezTo>
                      <a:pt x="245881" y="249642"/>
                      <a:pt x="245760" y="249975"/>
                      <a:pt x="245593" y="250296"/>
                    </a:cubicBezTo>
                    <a:close/>
                  </a:path>
                </a:pathLst>
              </a:custGeom>
              <a:grpFill/>
              <a:ln w="1107" cap="flat">
                <a:noFill/>
                <a:prstDash val="solid"/>
                <a:miter/>
              </a:ln>
            </p:spPr>
            <p:txBody>
              <a:bodyPr rtlCol="0" anchor="ctr"/>
              <a:lstStyle/>
              <a:p>
                <a:endParaRPr lang="en-US"/>
              </a:p>
            </p:txBody>
          </p:sp>
        </p:grpSp>
        <p:grpSp>
          <p:nvGrpSpPr>
            <p:cNvPr id="135" name="Graphic 54">
              <a:extLst>
                <a:ext uri="{FF2B5EF4-FFF2-40B4-BE49-F238E27FC236}">
                  <a16:creationId xmlns:a16="http://schemas.microsoft.com/office/drawing/2014/main" id="{D92912D4-EFC3-3E6D-0DF1-B0CC671BD19C}"/>
                </a:ext>
              </a:extLst>
            </p:cNvPr>
            <p:cNvGrpSpPr/>
            <p:nvPr/>
          </p:nvGrpSpPr>
          <p:grpSpPr>
            <a:xfrm>
              <a:off x="9301701" y="4727259"/>
              <a:ext cx="278104" cy="610814"/>
              <a:chOff x="9301701" y="4727259"/>
              <a:chExt cx="278104" cy="610814"/>
            </a:xfrm>
            <a:grpFill/>
          </p:grpSpPr>
          <p:sp>
            <p:nvSpPr>
              <p:cNvPr id="139" name="Freeform 138">
                <a:extLst>
                  <a:ext uri="{FF2B5EF4-FFF2-40B4-BE49-F238E27FC236}">
                    <a16:creationId xmlns:a16="http://schemas.microsoft.com/office/drawing/2014/main" id="{5B370490-2678-EFF7-C1EF-3062654095AF}"/>
                  </a:ext>
                </a:extLst>
              </p:cNvPr>
              <p:cNvSpPr/>
              <p:nvPr/>
            </p:nvSpPr>
            <p:spPr>
              <a:xfrm>
                <a:off x="9357049" y="4727259"/>
                <a:ext cx="167877" cy="167993"/>
              </a:xfrm>
              <a:custGeom>
                <a:avLst/>
                <a:gdLst>
                  <a:gd name="connsiteX0" fmla="*/ 100752 w 167877"/>
                  <a:gd name="connsiteY0" fmla="*/ 166456 h 167993"/>
                  <a:gd name="connsiteX1" fmla="*/ 167878 w 167877"/>
                  <a:gd name="connsiteY1" fmla="*/ 84101 h 167993"/>
                  <a:gd name="connsiteX2" fmla="*/ 167878 w 167877"/>
                  <a:gd name="connsiteY2" fmla="*/ 84079 h 167993"/>
                  <a:gd name="connsiteX3" fmla="*/ 167878 w 167877"/>
                  <a:gd name="connsiteY3" fmla="*/ 84057 h 167993"/>
                  <a:gd name="connsiteX4" fmla="*/ 112119 w 167877"/>
                  <a:gd name="connsiteY4" fmla="*/ 4928 h 167993"/>
                  <a:gd name="connsiteX5" fmla="*/ 19900 w 167877"/>
                  <a:gd name="connsiteY5" fmla="*/ 29686 h 167993"/>
                  <a:gd name="connsiteX6" fmla="*/ 11624 w 167877"/>
                  <a:gd name="connsiteY6" fmla="*/ 127152 h 167993"/>
                  <a:gd name="connsiteX7" fmla="*/ 100741 w 167877"/>
                  <a:gd name="connsiteY7" fmla="*/ 166467 h 167993"/>
                  <a:gd name="connsiteX8" fmla="*/ 41415 w 167877"/>
                  <a:gd name="connsiteY8" fmla="*/ 115555 h 167993"/>
                  <a:gd name="connsiteX9" fmla="*/ 41780 w 167877"/>
                  <a:gd name="connsiteY9" fmla="*/ 116032 h 167993"/>
                  <a:gd name="connsiteX10" fmla="*/ 41415 w 167877"/>
                  <a:gd name="connsiteY10" fmla="*/ 115555 h 167993"/>
                  <a:gd name="connsiteX11" fmla="*/ 103876 w 167877"/>
                  <a:gd name="connsiteY11" fmla="*/ 133450 h 167993"/>
                  <a:gd name="connsiteX12" fmla="*/ 103876 w 167877"/>
                  <a:gd name="connsiteY12" fmla="*/ 133450 h 167993"/>
                  <a:gd name="connsiteX13" fmla="*/ 103876 w 167877"/>
                  <a:gd name="connsiteY13" fmla="*/ 133450 h 167993"/>
                  <a:gd name="connsiteX14" fmla="*/ 77808 w 167877"/>
                  <a:gd name="connsiteY14" fmla="*/ 31205 h 167993"/>
                  <a:gd name="connsiteX15" fmla="*/ 77808 w 167877"/>
                  <a:gd name="connsiteY15" fmla="*/ 31205 h 167993"/>
                  <a:gd name="connsiteX16" fmla="*/ 77808 w 167877"/>
                  <a:gd name="connsiteY16" fmla="*/ 31205 h 167993"/>
                  <a:gd name="connsiteX17" fmla="*/ 31521 w 167877"/>
                  <a:gd name="connsiteY17" fmla="*/ 77460 h 167993"/>
                  <a:gd name="connsiteX18" fmla="*/ 31521 w 167877"/>
                  <a:gd name="connsiteY18" fmla="*/ 77460 h 167993"/>
                  <a:gd name="connsiteX19" fmla="*/ 31521 w 167877"/>
                  <a:gd name="connsiteY19" fmla="*/ 77460 h 167993"/>
                  <a:gd name="connsiteX20" fmla="*/ 31399 w 167877"/>
                  <a:gd name="connsiteY20" fmla="*/ 79711 h 167993"/>
                  <a:gd name="connsiteX21" fmla="*/ 31610 w 167877"/>
                  <a:gd name="connsiteY21" fmla="*/ 76972 h 167993"/>
                  <a:gd name="connsiteX22" fmla="*/ 32696 w 167877"/>
                  <a:gd name="connsiteY22" fmla="*/ 71972 h 167993"/>
                  <a:gd name="connsiteX23" fmla="*/ 35033 w 167877"/>
                  <a:gd name="connsiteY23" fmla="*/ 64366 h 167993"/>
                  <a:gd name="connsiteX24" fmla="*/ 36285 w 167877"/>
                  <a:gd name="connsiteY24" fmla="*/ 61373 h 167993"/>
                  <a:gd name="connsiteX25" fmla="*/ 38855 w 167877"/>
                  <a:gd name="connsiteY25" fmla="*/ 56616 h 167993"/>
                  <a:gd name="connsiteX26" fmla="*/ 41426 w 167877"/>
                  <a:gd name="connsiteY26" fmla="*/ 52547 h 167993"/>
                  <a:gd name="connsiteX27" fmla="*/ 41902 w 167877"/>
                  <a:gd name="connsiteY27" fmla="*/ 51804 h 167993"/>
                  <a:gd name="connsiteX28" fmla="*/ 42257 w 167877"/>
                  <a:gd name="connsiteY28" fmla="*/ 51394 h 167993"/>
                  <a:gd name="connsiteX29" fmla="*/ 49203 w 167877"/>
                  <a:gd name="connsiteY29" fmla="*/ 44021 h 167993"/>
                  <a:gd name="connsiteX30" fmla="*/ 52194 w 167877"/>
                  <a:gd name="connsiteY30" fmla="*/ 41460 h 167993"/>
                  <a:gd name="connsiteX31" fmla="*/ 54077 w 167877"/>
                  <a:gd name="connsiteY31" fmla="*/ 40174 h 167993"/>
                  <a:gd name="connsiteX32" fmla="*/ 62974 w 167877"/>
                  <a:gd name="connsiteY32" fmla="*/ 35207 h 167993"/>
                  <a:gd name="connsiteX33" fmla="*/ 64835 w 167877"/>
                  <a:gd name="connsiteY33" fmla="*/ 34376 h 167993"/>
                  <a:gd name="connsiteX34" fmla="*/ 64912 w 167877"/>
                  <a:gd name="connsiteY34" fmla="*/ 34376 h 167993"/>
                  <a:gd name="connsiteX35" fmla="*/ 69466 w 167877"/>
                  <a:gd name="connsiteY35" fmla="*/ 32934 h 167993"/>
                  <a:gd name="connsiteX36" fmla="*/ 73509 w 167877"/>
                  <a:gd name="connsiteY36" fmla="*/ 31892 h 167993"/>
                  <a:gd name="connsiteX37" fmla="*/ 76323 w 167877"/>
                  <a:gd name="connsiteY37" fmla="*/ 31393 h 167993"/>
                  <a:gd name="connsiteX38" fmla="*/ 77154 w 167877"/>
                  <a:gd name="connsiteY38" fmla="*/ 31271 h 167993"/>
                  <a:gd name="connsiteX39" fmla="*/ 78528 w 167877"/>
                  <a:gd name="connsiteY39" fmla="*/ 31194 h 167993"/>
                  <a:gd name="connsiteX40" fmla="*/ 81409 w 167877"/>
                  <a:gd name="connsiteY40" fmla="*/ 30983 h 167993"/>
                  <a:gd name="connsiteX41" fmla="*/ 86505 w 167877"/>
                  <a:gd name="connsiteY41" fmla="*/ 30983 h 167993"/>
                  <a:gd name="connsiteX42" fmla="*/ 90848 w 167877"/>
                  <a:gd name="connsiteY42" fmla="*/ 31327 h 167993"/>
                  <a:gd name="connsiteX43" fmla="*/ 91036 w 167877"/>
                  <a:gd name="connsiteY43" fmla="*/ 31338 h 167993"/>
                  <a:gd name="connsiteX44" fmla="*/ 93739 w 167877"/>
                  <a:gd name="connsiteY44" fmla="*/ 31814 h 167993"/>
                  <a:gd name="connsiteX45" fmla="*/ 104408 w 167877"/>
                  <a:gd name="connsiteY45" fmla="*/ 34786 h 167993"/>
                  <a:gd name="connsiteX46" fmla="*/ 103909 w 167877"/>
                  <a:gd name="connsiteY46" fmla="*/ 34453 h 167993"/>
                  <a:gd name="connsiteX47" fmla="*/ 107011 w 167877"/>
                  <a:gd name="connsiteY47" fmla="*/ 35895 h 167993"/>
                  <a:gd name="connsiteX48" fmla="*/ 111764 w 167877"/>
                  <a:gd name="connsiteY48" fmla="*/ 38467 h 167993"/>
                  <a:gd name="connsiteX49" fmla="*/ 115808 w 167877"/>
                  <a:gd name="connsiteY49" fmla="*/ 41039 h 167993"/>
                  <a:gd name="connsiteX50" fmla="*/ 116428 w 167877"/>
                  <a:gd name="connsiteY50" fmla="*/ 41449 h 167993"/>
                  <a:gd name="connsiteX51" fmla="*/ 117957 w 167877"/>
                  <a:gd name="connsiteY51" fmla="*/ 42768 h 167993"/>
                  <a:gd name="connsiteX52" fmla="*/ 125613 w 167877"/>
                  <a:gd name="connsiteY52" fmla="*/ 50430 h 167993"/>
                  <a:gd name="connsiteX53" fmla="*/ 127008 w 167877"/>
                  <a:gd name="connsiteY53" fmla="*/ 52071 h 167993"/>
                  <a:gd name="connsiteX54" fmla="*/ 127352 w 167877"/>
                  <a:gd name="connsiteY54" fmla="*/ 52581 h 167993"/>
                  <a:gd name="connsiteX55" fmla="*/ 130243 w 167877"/>
                  <a:gd name="connsiteY55" fmla="*/ 57126 h 167993"/>
                  <a:gd name="connsiteX56" fmla="*/ 132814 w 167877"/>
                  <a:gd name="connsiteY56" fmla="*/ 61883 h 167993"/>
                  <a:gd name="connsiteX57" fmla="*/ 133567 w 167877"/>
                  <a:gd name="connsiteY57" fmla="*/ 63568 h 167993"/>
                  <a:gd name="connsiteX58" fmla="*/ 133833 w 167877"/>
                  <a:gd name="connsiteY58" fmla="*/ 64488 h 167993"/>
                  <a:gd name="connsiteX59" fmla="*/ 136658 w 167877"/>
                  <a:gd name="connsiteY59" fmla="*/ 74500 h 167993"/>
                  <a:gd name="connsiteX60" fmla="*/ 137134 w 167877"/>
                  <a:gd name="connsiteY60" fmla="*/ 77238 h 167993"/>
                  <a:gd name="connsiteX61" fmla="*/ 137145 w 167877"/>
                  <a:gd name="connsiteY61" fmla="*/ 77405 h 167993"/>
                  <a:gd name="connsiteX62" fmla="*/ 136857 w 167877"/>
                  <a:gd name="connsiteY62" fmla="*/ 84024 h 167993"/>
                  <a:gd name="connsiteX63" fmla="*/ 136658 w 167877"/>
                  <a:gd name="connsiteY63" fmla="*/ 89113 h 167993"/>
                  <a:gd name="connsiteX64" fmla="*/ 136447 w 167877"/>
                  <a:gd name="connsiteY64" fmla="*/ 91263 h 167993"/>
                  <a:gd name="connsiteX65" fmla="*/ 136447 w 167877"/>
                  <a:gd name="connsiteY65" fmla="*/ 91352 h 167993"/>
                  <a:gd name="connsiteX66" fmla="*/ 134187 w 167877"/>
                  <a:gd name="connsiteY66" fmla="*/ 100865 h 167993"/>
                  <a:gd name="connsiteX67" fmla="*/ 133279 w 167877"/>
                  <a:gd name="connsiteY67" fmla="*/ 103437 h 167993"/>
                  <a:gd name="connsiteX68" fmla="*/ 133002 w 167877"/>
                  <a:gd name="connsiteY68" fmla="*/ 104169 h 167993"/>
                  <a:gd name="connsiteX69" fmla="*/ 131617 w 167877"/>
                  <a:gd name="connsiteY69" fmla="*/ 107284 h 167993"/>
                  <a:gd name="connsiteX70" fmla="*/ 126731 w 167877"/>
                  <a:gd name="connsiteY70" fmla="*/ 115478 h 167993"/>
                  <a:gd name="connsiteX71" fmla="*/ 126233 w 167877"/>
                  <a:gd name="connsiteY71" fmla="*/ 116187 h 167993"/>
                  <a:gd name="connsiteX72" fmla="*/ 125491 w 167877"/>
                  <a:gd name="connsiteY72" fmla="*/ 117141 h 167993"/>
                  <a:gd name="connsiteX73" fmla="*/ 122389 w 167877"/>
                  <a:gd name="connsiteY73" fmla="*/ 120655 h 167993"/>
                  <a:gd name="connsiteX74" fmla="*/ 115354 w 167877"/>
                  <a:gd name="connsiteY74" fmla="*/ 126953 h 167993"/>
                  <a:gd name="connsiteX75" fmla="*/ 113625 w 167877"/>
                  <a:gd name="connsiteY75" fmla="*/ 128106 h 167993"/>
                  <a:gd name="connsiteX76" fmla="*/ 109582 w 167877"/>
                  <a:gd name="connsiteY76" fmla="*/ 130600 h 167993"/>
                  <a:gd name="connsiteX77" fmla="*/ 105937 w 167877"/>
                  <a:gd name="connsiteY77" fmla="*/ 132463 h 167993"/>
                  <a:gd name="connsiteX78" fmla="*/ 103787 w 167877"/>
                  <a:gd name="connsiteY78" fmla="*/ 133472 h 167993"/>
                  <a:gd name="connsiteX79" fmla="*/ 103378 w 167877"/>
                  <a:gd name="connsiteY79" fmla="*/ 133616 h 167993"/>
                  <a:gd name="connsiteX80" fmla="*/ 94083 w 167877"/>
                  <a:gd name="connsiteY80" fmla="*/ 136310 h 167993"/>
                  <a:gd name="connsiteX81" fmla="*/ 91080 w 167877"/>
                  <a:gd name="connsiteY81" fmla="*/ 136843 h 167993"/>
                  <a:gd name="connsiteX82" fmla="*/ 89828 w 167877"/>
                  <a:gd name="connsiteY82" fmla="*/ 136931 h 167993"/>
                  <a:gd name="connsiteX83" fmla="*/ 86937 w 167877"/>
                  <a:gd name="connsiteY83" fmla="*/ 137131 h 167993"/>
                  <a:gd name="connsiteX84" fmla="*/ 76933 w 167877"/>
                  <a:gd name="connsiteY84" fmla="*/ 136798 h 167993"/>
                  <a:gd name="connsiteX85" fmla="*/ 74784 w 167877"/>
                  <a:gd name="connsiteY85" fmla="*/ 136377 h 167993"/>
                  <a:gd name="connsiteX86" fmla="*/ 70031 w 167877"/>
                  <a:gd name="connsiteY86" fmla="*/ 135224 h 167993"/>
                  <a:gd name="connsiteX87" fmla="*/ 65400 w 167877"/>
                  <a:gd name="connsiteY87" fmla="*/ 133771 h 167993"/>
                  <a:gd name="connsiteX88" fmla="*/ 64004 w 167877"/>
                  <a:gd name="connsiteY88" fmla="*/ 133295 h 167993"/>
                  <a:gd name="connsiteX89" fmla="*/ 63472 w 167877"/>
                  <a:gd name="connsiteY89" fmla="*/ 133029 h 167993"/>
                  <a:gd name="connsiteX90" fmla="*/ 54576 w 167877"/>
                  <a:gd name="connsiteY90" fmla="*/ 128062 h 167993"/>
                  <a:gd name="connsiteX91" fmla="*/ 52526 w 167877"/>
                  <a:gd name="connsiteY91" fmla="*/ 126642 h 167993"/>
                  <a:gd name="connsiteX92" fmla="*/ 49724 w 167877"/>
                  <a:gd name="connsiteY92" fmla="*/ 124336 h 167993"/>
                  <a:gd name="connsiteX93" fmla="*/ 42700 w 167877"/>
                  <a:gd name="connsiteY93" fmla="*/ 117096 h 167993"/>
                  <a:gd name="connsiteX94" fmla="*/ 42190 w 167877"/>
                  <a:gd name="connsiteY94" fmla="*/ 116476 h 167993"/>
                  <a:gd name="connsiteX95" fmla="*/ 41858 w 167877"/>
                  <a:gd name="connsiteY95" fmla="*/ 115932 h 167993"/>
                  <a:gd name="connsiteX96" fmla="*/ 39298 w 167877"/>
                  <a:gd name="connsiteY96" fmla="*/ 112007 h 167993"/>
                  <a:gd name="connsiteX97" fmla="*/ 36928 w 167877"/>
                  <a:gd name="connsiteY97" fmla="*/ 107872 h 167993"/>
                  <a:gd name="connsiteX98" fmla="*/ 36019 w 167877"/>
                  <a:gd name="connsiteY98" fmla="*/ 106009 h 167993"/>
                  <a:gd name="connsiteX99" fmla="*/ 35199 w 167877"/>
                  <a:gd name="connsiteY99" fmla="*/ 104147 h 167993"/>
                  <a:gd name="connsiteX100" fmla="*/ 34036 w 167877"/>
                  <a:gd name="connsiteY100" fmla="*/ 100832 h 167993"/>
                  <a:gd name="connsiteX101" fmla="*/ 32884 w 167877"/>
                  <a:gd name="connsiteY101" fmla="*/ 96785 h 167993"/>
                  <a:gd name="connsiteX102" fmla="*/ 31843 w 167877"/>
                  <a:gd name="connsiteY102" fmla="*/ 92028 h 167993"/>
                  <a:gd name="connsiteX103" fmla="*/ 31710 w 167877"/>
                  <a:gd name="connsiteY103" fmla="*/ 91075 h 167993"/>
                  <a:gd name="connsiteX104" fmla="*/ 31510 w 167877"/>
                  <a:gd name="connsiteY104" fmla="*/ 89135 h 167993"/>
                  <a:gd name="connsiteX105" fmla="*/ 31422 w 167877"/>
                  <a:gd name="connsiteY105" fmla="*/ 79700 h 167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67877" h="167993">
                    <a:moveTo>
                      <a:pt x="100752" y="166456"/>
                    </a:moveTo>
                    <a:cubicBezTo>
                      <a:pt x="139627" y="159083"/>
                      <a:pt x="167423" y="123083"/>
                      <a:pt x="167878" y="84101"/>
                    </a:cubicBezTo>
                    <a:cubicBezTo>
                      <a:pt x="167878" y="84101"/>
                      <a:pt x="167878" y="84090"/>
                      <a:pt x="167878" y="84079"/>
                    </a:cubicBezTo>
                    <a:cubicBezTo>
                      <a:pt x="167878" y="84079"/>
                      <a:pt x="167878" y="84068"/>
                      <a:pt x="167878" y="84057"/>
                    </a:cubicBezTo>
                    <a:cubicBezTo>
                      <a:pt x="167457" y="48467"/>
                      <a:pt x="145333" y="17224"/>
                      <a:pt x="112119" y="4928"/>
                    </a:cubicBezTo>
                    <a:cubicBezTo>
                      <a:pt x="80279" y="-6990"/>
                      <a:pt x="41614" y="3265"/>
                      <a:pt x="19900" y="29686"/>
                    </a:cubicBezTo>
                    <a:cubicBezTo>
                      <a:pt x="-2645" y="57082"/>
                      <a:pt x="-6911" y="96319"/>
                      <a:pt x="11624" y="127152"/>
                    </a:cubicBezTo>
                    <a:cubicBezTo>
                      <a:pt x="30037" y="157853"/>
                      <a:pt x="65799" y="173086"/>
                      <a:pt x="100741" y="166467"/>
                    </a:cubicBezTo>
                    <a:close/>
                    <a:moveTo>
                      <a:pt x="41415" y="115555"/>
                    </a:moveTo>
                    <a:cubicBezTo>
                      <a:pt x="41481" y="115622"/>
                      <a:pt x="41625" y="115821"/>
                      <a:pt x="41780" y="116032"/>
                    </a:cubicBezTo>
                    <a:cubicBezTo>
                      <a:pt x="41658" y="115877"/>
                      <a:pt x="41536" y="115711"/>
                      <a:pt x="41415" y="115555"/>
                    </a:cubicBezTo>
                    <a:close/>
                    <a:moveTo>
                      <a:pt x="103876" y="133450"/>
                    </a:moveTo>
                    <a:cubicBezTo>
                      <a:pt x="104629" y="133139"/>
                      <a:pt x="104530" y="133217"/>
                      <a:pt x="103876" y="133450"/>
                    </a:cubicBezTo>
                    <a:lnTo>
                      <a:pt x="103876" y="133450"/>
                    </a:lnTo>
                    <a:close/>
                    <a:moveTo>
                      <a:pt x="77808" y="31205"/>
                    </a:moveTo>
                    <a:cubicBezTo>
                      <a:pt x="78351" y="31138"/>
                      <a:pt x="78639" y="31105"/>
                      <a:pt x="77808" y="31205"/>
                    </a:cubicBezTo>
                    <a:lnTo>
                      <a:pt x="77808" y="31205"/>
                    </a:lnTo>
                    <a:close/>
                    <a:moveTo>
                      <a:pt x="31521" y="77460"/>
                    </a:moveTo>
                    <a:cubicBezTo>
                      <a:pt x="31422" y="78059"/>
                      <a:pt x="31311" y="78680"/>
                      <a:pt x="31521" y="77460"/>
                    </a:cubicBezTo>
                    <a:lnTo>
                      <a:pt x="31521" y="77460"/>
                    </a:lnTo>
                    <a:close/>
                    <a:moveTo>
                      <a:pt x="31399" y="79711"/>
                    </a:moveTo>
                    <a:cubicBezTo>
                      <a:pt x="31488" y="78846"/>
                      <a:pt x="31599" y="77948"/>
                      <a:pt x="31610" y="76972"/>
                    </a:cubicBezTo>
                    <a:cubicBezTo>
                      <a:pt x="31909" y="75265"/>
                      <a:pt x="32197" y="73568"/>
                      <a:pt x="32696" y="71972"/>
                    </a:cubicBezTo>
                    <a:cubicBezTo>
                      <a:pt x="33349" y="69411"/>
                      <a:pt x="34158" y="66861"/>
                      <a:pt x="35033" y="64366"/>
                    </a:cubicBezTo>
                    <a:cubicBezTo>
                      <a:pt x="35100" y="64255"/>
                      <a:pt x="35986" y="61916"/>
                      <a:pt x="36285" y="61373"/>
                    </a:cubicBezTo>
                    <a:cubicBezTo>
                      <a:pt x="37116" y="59710"/>
                      <a:pt x="37947" y="58146"/>
                      <a:pt x="38855" y="56616"/>
                    </a:cubicBezTo>
                    <a:cubicBezTo>
                      <a:pt x="39675" y="55286"/>
                      <a:pt x="40584" y="53922"/>
                      <a:pt x="41426" y="52547"/>
                    </a:cubicBezTo>
                    <a:cubicBezTo>
                      <a:pt x="41692" y="52148"/>
                      <a:pt x="41824" y="51926"/>
                      <a:pt x="41902" y="51804"/>
                    </a:cubicBezTo>
                    <a:cubicBezTo>
                      <a:pt x="42002" y="51694"/>
                      <a:pt x="42101" y="51572"/>
                      <a:pt x="42257" y="51394"/>
                    </a:cubicBezTo>
                    <a:cubicBezTo>
                      <a:pt x="44406" y="48822"/>
                      <a:pt x="46721" y="46305"/>
                      <a:pt x="49203" y="44021"/>
                    </a:cubicBezTo>
                    <a:cubicBezTo>
                      <a:pt x="50167" y="43168"/>
                      <a:pt x="51164" y="42314"/>
                      <a:pt x="52194" y="41460"/>
                    </a:cubicBezTo>
                    <a:cubicBezTo>
                      <a:pt x="52582" y="41205"/>
                      <a:pt x="53601" y="40485"/>
                      <a:pt x="54077" y="40174"/>
                    </a:cubicBezTo>
                    <a:cubicBezTo>
                      <a:pt x="56891" y="38311"/>
                      <a:pt x="59861" y="36660"/>
                      <a:pt x="62974" y="35207"/>
                    </a:cubicBezTo>
                    <a:cubicBezTo>
                      <a:pt x="63594" y="34874"/>
                      <a:pt x="64214" y="34586"/>
                      <a:pt x="64835" y="34376"/>
                    </a:cubicBezTo>
                    <a:cubicBezTo>
                      <a:pt x="62143" y="35540"/>
                      <a:pt x="64414" y="34586"/>
                      <a:pt x="64912" y="34376"/>
                    </a:cubicBezTo>
                    <a:cubicBezTo>
                      <a:pt x="66486" y="33877"/>
                      <a:pt x="67893" y="33356"/>
                      <a:pt x="69466" y="32934"/>
                    </a:cubicBezTo>
                    <a:cubicBezTo>
                      <a:pt x="70784" y="32513"/>
                      <a:pt x="72147" y="32191"/>
                      <a:pt x="73509" y="31892"/>
                    </a:cubicBezTo>
                    <a:cubicBezTo>
                      <a:pt x="74418" y="31692"/>
                      <a:pt x="75371" y="31482"/>
                      <a:pt x="76323" y="31393"/>
                    </a:cubicBezTo>
                    <a:cubicBezTo>
                      <a:pt x="76434" y="31371"/>
                      <a:pt x="76778" y="31316"/>
                      <a:pt x="77154" y="31271"/>
                    </a:cubicBezTo>
                    <a:cubicBezTo>
                      <a:pt x="76933" y="31316"/>
                      <a:pt x="78329" y="31194"/>
                      <a:pt x="78528" y="31194"/>
                    </a:cubicBezTo>
                    <a:cubicBezTo>
                      <a:pt x="79437" y="31105"/>
                      <a:pt x="80389" y="31105"/>
                      <a:pt x="81409" y="30983"/>
                    </a:cubicBezTo>
                    <a:cubicBezTo>
                      <a:pt x="83070" y="30905"/>
                      <a:pt x="84810" y="30905"/>
                      <a:pt x="86505" y="30983"/>
                    </a:cubicBezTo>
                    <a:cubicBezTo>
                      <a:pt x="87945" y="30983"/>
                      <a:pt x="89385" y="31194"/>
                      <a:pt x="90848" y="31327"/>
                    </a:cubicBezTo>
                    <a:cubicBezTo>
                      <a:pt x="90925" y="31327"/>
                      <a:pt x="90981" y="31327"/>
                      <a:pt x="91036" y="31338"/>
                    </a:cubicBezTo>
                    <a:cubicBezTo>
                      <a:pt x="91911" y="31426"/>
                      <a:pt x="92820" y="31659"/>
                      <a:pt x="93739" y="31814"/>
                    </a:cubicBezTo>
                    <a:cubicBezTo>
                      <a:pt x="97373" y="32557"/>
                      <a:pt x="100852" y="33544"/>
                      <a:pt x="104408" y="34786"/>
                    </a:cubicBezTo>
                    <a:cubicBezTo>
                      <a:pt x="106070" y="35407"/>
                      <a:pt x="104076" y="34586"/>
                      <a:pt x="103909" y="34453"/>
                    </a:cubicBezTo>
                    <a:cubicBezTo>
                      <a:pt x="104940" y="34874"/>
                      <a:pt x="105970" y="35362"/>
                      <a:pt x="107011" y="35895"/>
                    </a:cubicBezTo>
                    <a:cubicBezTo>
                      <a:pt x="108673" y="36726"/>
                      <a:pt x="110235" y="37558"/>
                      <a:pt x="111764" y="38467"/>
                    </a:cubicBezTo>
                    <a:cubicBezTo>
                      <a:pt x="113083" y="39287"/>
                      <a:pt x="114445" y="40196"/>
                      <a:pt x="115808" y="41039"/>
                    </a:cubicBezTo>
                    <a:cubicBezTo>
                      <a:pt x="116063" y="41205"/>
                      <a:pt x="116262" y="41338"/>
                      <a:pt x="116428" y="41449"/>
                    </a:cubicBezTo>
                    <a:cubicBezTo>
                      <a:pt x="116971" y="41870"/>
                      <a:pt x="117492" y="42336"/>
                      <a:pt x="117957" y="42768"/>
                    </a:cubicBezTo>
                    <a:cubicBezTo>
                      <a:pt x="120649" y="45119"/>
                      <a:pt x="123208" y="47658"/>
                      <a:pt x="125613" y="50430"/>
                    </a:cubicBezTo>
                    <a:cubicBezTo>
                      <a:pt x="126111" y="51028"/>
                      <a:pt x="126554" y="51516"/>
                      <a:pt x="127008" y="52071"/>
                    </a:cubicBezTo>
                    <a:cubicBezTo>
                      <a:pt x="127108" y="52215"/>
                      <a:pt x="127208" y="52381"/>
                      <a:pt x="127352" y="52581"/>
                    </a:cubicBezTo>
                    <a:cubicBezTo>
                      <a:pt x="128260" y="54155"/>
                      <a:pt x="129335" y="55552"/>
                      <a:pt x="130243" y="57126"/>
                    </a:cubicBezTo>
                    <a:cubicBezTo>
                      <a:pt x="131152" y="58712"/>
                      <a:pt x="131972" y="60353"/>
                      <a:pt x="132814" y="61883"/>
                    </a:cubicBezTo>
                    <a:cubicBezTo>
                      <a:pt x="133113" y="62448"/>
                      <a:pt x="133368" y="63014"/>
                      <a:pt x="133567" y="63568"/>
                    </a:cubicBezTo>
                    <a:cubicBezTo>
                      <a:pt x="133633" y="63801"/>
                      <a:pt x="133711" y="64089"/>
                      <a:pt x="133833" y="64488"/>
                    </a:cubicBezTo>
                    <a:cubicBezTo>
                      <a:pt x="134874" y="67803"/>
                      <a:pt x="135905" y="71107"/>
                      <a:pt x="136658" y="74500"/>
                    </a:cubicBezTo>
                    <a:cubicBezTo>
                      <a:pt x="136857" y="75387"/>
                      <a:pt x="136979" y="76307"/>
                      <a:pt x="137134" y="77238"/>
                    </a:cubicBezTo>
                    <a:cubicBezTo>
                      <a:pt x="137134" y="77294"/>
                      <a:pt x="137134" y="77338"/>
                      <a:pt x="137145" y="77405"/>
                    </a:cubicBezTo>
                    <a:cubicBezTo>
                      <a:pt x="136647" y="79644"/>
                      <a:pt x="136724" y="81839"/>
                      <a:pt x="136857" y="84024"/>
                    </a:cubicBezTo>
                    <a:cubicBezTo>
                      <a:pt x="136857" y="85687"/>
                      <a:pt x="136769" y="87416"/>
                      <a:pt x="136658" y="89113"/>
                    </a:cubicBezTo>
                    <a:cubicBezTo>
                      <a:pt x="136569" y="89855"/>
                      <a:pt x="136569" y="90554"/>
                      <a:pt x="136447" y="91263"/>
                    </a:cubicBezTo>
                    <a:cubicBezTo>
                      <a:pt x="136536" y="90643"/>
                      <a:pt x="136957" y="88292"/>
                      <a:pt x="136447" y="91352"/>
                    </a:cubicBezTo>
                    <a:cubicBezTo>
                      <a:pt x="135827" y="94579"/>
                      <a:pt x="135129" y="97761"/>
                      <a:pt x="134187" y="100865"/>
                    </a:cubicBezTo>
                    <a:cubicBezTo>
                      <a:pt x="133844" y="101696"/>
                      <a:pt x="133556" y="102617"/>
                      <a:pt x="133279" y="103437"/>
                    </a:cubicBezTo>
                    <a:cubicBezTo>
                      <a:pt x="133246" y="103515"/>
                      <a:pt x="133124" y="103858"/>
                      <a:pt x="133002" y="104169"/>
                    </a:cubicBezTo>
                    <a:cubicBezTo>
                      <a:pt x="132647" y="104890"/>
                      <a:pt x="131761" y="106907"/>
                      <a:pt x="131617" y="107284"/>
                    </a:cubicBezTo>
                    <a:cubicBezTo>
                      <a:pt x="130166" y="110100"/>
                      <a:pt x="128393" y="112750"/>
                      <a:pt x="126731" y="115478"/>
                    </a:cubicBezTo>
                    <a:cubicBezTo>
                      <a:pt x="126632" y="115633"/>
                      <a:pt x="126421" y="115921"/>
                      <a:pt x="126233" y="116187"/>
                    </a:cubicBezTo>
                    <a:cubicBezTo>
                      <a:pt x="125989" y="116498"/>
                      <a:pt x="125734" y="116819"/>
                      <a:pt x="125491" y="117141"/>
                    </a:cubicBezTo>
                    <a:cubicBezTo>
                      <a:pt x="124449" y="118305"/>
                      <a:pt x="123430" y="119491"/>
                      <a:pt x="122389" y="120655"/>
                    </a:cubicBezTo>
                    <a:cubicBezTo>
                      <a:pt x="120239" y="122939"/>
                      <a:pt x="117835" y="125123"/>
                      <a:pt x="115354" y="126953"/>
                    </a:cubicBezTo>
                    <a:cubicBezTo>
                      <a:pt x="117724" y="125090"/>
                      <a:pt x="114201" y="127696"/>
                      <a:pt x="113625" y="128106"/>
                    </a:cubicBezTo>
                    <a:cubicBezTo>
                      <a:pt x="112296" y="128937"/>
                      <a:pt x="110933" y="129769"/>
                      <a:pt x="109582" y="130600"/>
                    </a:cubicBezTo>
                    <a:cubicBezTo>
                      <a:pt x="108418" y="131221"/>
                      <a:pt x="107211" y="131920"/>
                      <a:pt x="105937" y="132463"/>
                    </a:cubicBezTo>
                    <a:cubicBezTo>
                      <a:pt x="105228" y="132818"/>
                      <a:pt x="104497" y="133162"/>
                      <a:pt x="103787" y="133472"/>
                    </a:cubicBezTo>
                    <a:cubicBezTo>
                      <a:pt x="103666" y="133516"/>
                      <a:pt x="103522" y="133561"/>
                      <a:pt x="103378" y="133616"/>
                    </a:cubicBezTo>
                    <a:cubicBezTo>
                      <a:pt x="100276" y="134525"/>
                      <a:pt x="97251" y="135601"/>
                      <a:pt x="94083" y="136310"/>
                    </a:cubicBezTo>
                    <a:cubicBezTo>
                      <a:pt x="93650" y="136432"/>
                      <a:pt x="92066" y="136687"/>
                      <a:pt x="91080" y="136843"/>
                    </a:cubicBezTo>
                    <a:cubicBezTo>
                      <a:pt x="90748" y="136865"/>
                      <a:pt x="89972" y="136931"/>
                      <a:pt x="89828" y="136931"/>
                    </a:cubicBezTo>
                    <a:cubicBezTo>
                      <a:pt x="88920" y="137009"/>
                      <a:pt x="87967" y="137009"/>
                      <a:pt x="86937" y="137131"/>
                    </a:cubicBezTo>
                    <a:cubicBezTo>
                      <a:pt x="83547" y="137219"/>
                      <a:pt x="80245" y="137131"/>
                      <a:pt x="76933" y="136798"/>
                    </a:cubicBezTo>
                    <a:cubicBezTo>
                      <a:pt x="79835" y="136998"/>
                      <a:pt x="75781" y="136599"/>
                      <a:pt x="74784" y="136377"/>
                    </a:cubicBezTo>
                    <a:cubicBezTo>
                      <a:pt x="73210" y="136044"/>
                      <a:pt x="71560" y="135634"/>
                      <a:pt x="70031" y="135224"/>
                    </a:cubicBezTo>
                    <a:cubicBezTo>
                      <a:pt x="68458" y="134803"/>
                      <a:pt x="66929" y="134315"/>
                      <a:pt x="65400" y="133771"/>
                    </a:cubicBezTo>
                    <a:cubicBezTo>
                      <a:pt x="65212" y="133738"/>
                      <a:pt x="64502" y="133472"/>
                      <a:pt x="64004" y="133295"/>
                    </a:cubicBezTo>
                    <a:cubicBezTo>
                      <a:pt x="63749" y="133184"/>
                      <a:pt x="63505" y="133073"/>
                      <a:pt x="63472" y="133029"/>
                    </a:cubicBezTo>
                    <a:cubicBezTo>
                      <a:pt x="60359" y="131587"/>
                      <a:pt x="57346" y="129924"/>
                      <a:pt x="54576" y="128062"/>
                    </a:cubicBezTo>
                    <a:cubicBezTo>
                      <a:pt x="54288" y="127873"/>
                      <a:pt x="53180" y="127097"/>
                      <a:pt x="52526" y="126642"/>
                    </a:cubicBezTo>
                    <a:cubicBezTo>
                      <a:pt x="52715" y="126731"/>
                      <a:pt x="50167" y="124702"/>
                      <a:pt x="49724" y="124336"/>
                    </a:cubicBezTo>
                    <a:cubicBezTo>
                      <a:pt x="47242" y="122052"/>
                      <a:pt x="44849" y="119702"/>
                      <a:pt x="42700" y="117096"/>
                    </a:cubicBezTo>
                    <a:cubicBezTo>
                      <a:pt x="42534" y="116897"/>
                      <a:pt x="42356" y="116686"/>
                      <a:pt x="42190" y="116476"/>
                    </a:cubicBezTo>
                    <a:cubicBezTo>
                      <a:pt x="42146" y="116398"/>
                      <a:pt x="42046" y="116243"/>
                      <a:pt x="41858" y="115932"/>
                    </a:cubicBezTo>
                    <a:cubicBezTo>
                      <a:pt x="41038" y="114613"/>
                      <a:pt x="40129" y="113371"/>
                      <a:pt x="39298" y="112007"/>
                    </a:cubicBezTo>
                    <a:cubicBezTo>
                      <a:pt x="38468" y="110677"/>
                      <a:pt x="37637" y="109313"/>
                      <a:pt x="36928" y="107872"/>
                    </a:cubicBezTo>
                    <a:cubicBezTo>
                      <a:pt x="36595" y="107251"/>
                      <a:pt x="36307" y="106630"/>
                      <a:pt x="36019" y="106009"/>
                    </a:cubicBezTo>
                    <a:cubicBezTo>
                      <a:pt x="35820" y="105677"/>
                      <a:pt x="34380" y="102284"/>
                      <a:pt x="35199" y="104147"/>
                    </a:cubicBezTo>
                    <a:cubicBezTo>
                      <a:pt x="35698" y="105466"/>
                      <a:pt x="34291" y="101319"/>
                      <a:pt x="34036" y="100832"/>
                    </a:cubicBezTo>
                    <a:cubicBezTo>
                      <a:pt x="33626" y="99512"/>
                      <a:pt x="33216" y="98149"/>
                      <a:pt x="32884" y="96785"/>
                    </a:cubicBezTo>
                    <a:cubicBezTo>
                      <a:pt x="32463" y="95210"/>
                      <a:pt x="32142" y="93558"/>
                      <a:pt x="31843" y="92028"/>
                    </a:cubicBezTo>
                    <a:cubicBezTo>
                      <a:pt x="31809" y="91685"/>
                      <a:pt x="31765" y="91374"/>
                      <a:pt x="31710" y="91075"/>
                    </a:cubicBezTo>
                    <a:cubicBezTo>
                      <a:pt x="31676" y="90620"/>
                      <a:pt x="31554" y="89467"/>
                      <a:pt x="31510" y="89135"/>
                    </a:cubicBezTo>
                    <a:cubicBezTo>
                      <a:pt x="31311" y="86030"/>
                      <a:pt x="31311" y="82837"/>
                      <a:pt x="31422" y="79700"/>
                    </a:cubicBezTo>
                    <a:close/>
                  </a:path>
                </a:pathLst>
              </a:custGeom>
              <a:grpFill/>
              <a:ln w="1107"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C58866B4-80AD-9D1D-D57A-49BA11272FD5}"/>
                  </a:ext>
                </a:extLst>
              </p:cNvPr>
              <p:cNvSpPr/>
              <p:nvPr/>
            </p:nvSpPr>
            <p:spPr>
              <a:xfrm>
                <a:off x="9301701" y="4902902"/>
                <a:ext cx="278104" cy="435171"/>
              </a:xfrm>
              <a:custGeom>
                <a:avLst/>
                <a:gdLst>
                  <a:gd name="connsiteX0" fmla="*/ 272149 w 278104"/>
                  <a:gd name="connsiteY0" fmla="*/ 211491 h 435171"/>
                  <a:gd name="connsiteX1" fmla="*/ 242569 w 278104"/>
                  <a:gd name="connsiteY1" fmla="*/ 88070 h 435171"/>
                  <a:gd name="connsiteX2" fmla="*/ 234637 w 278104"/>
                  <a:gd name="connsiteY2" fmla="*/ 54731 h 435171"/>
                  <a:gd name="connsiteX3" fmla="*/ 234349 w 278104"/>
                  <a:gd name="connsiteY3" fmla="*/ 53145 h 435171"/>
                  <a:gd name="connsiteX4" fmla="*/ 215315 w 278104"/>
                  <a:gd name="connsiteY4" fmla="*/ 15604 h 435171"/>
                  <a:gd name="connsiteX5" fmla="*/ 177681 w 278104"/>
                  <a:gd name="connsiteY5" fmla="*/ 94 h 435171"/>
                  <a:gd name="connsiteX6" fmla="*/ 138684 w 278104"/>
                  <a:gd name="connsiteY6" fmla="*/ 94 h 435171"/>
                  <a:gd name="connsiteX7" fmla="*/ 100718 w 278104"/>
                  <a:gd name="connsiteY7" fmla="*/ 94 h 435171"/>
                  <a:gd name="connsiteX8" fmla="*/ 44061 w 278104"/>
                  <a:gd name="connsiteY8" fmla="*/ 53267 h 435171"/>
                  <a:gd name="connsiteX9" fmla="*/ 27510 w 278104"/>
                  <a:gd name="connsiteY9" fmla="*/ 122506 h 435171"/>
                  <a:gd name="connsiteX10" fmla="*/ 4267 w 278104"/>
                  <a:gd name="connsiteY10" fmla="*/ 219685 h 435171"/>
                  <a:gd name="connsiteX11" fmla="*/ 755 w 278104"/>
                  <a:gd name="connsiteY11" fmla="*/ 253290 h 435171"/>
                  <a:gd name="connsiteX12" fmla="*/ 27144 w 278104"/>
                  <a:gd name="connsiteY12" fmla="*/ 288181 h 435171"/>
                  <a:gd name="connsiteX13" fmla="*/ 59339 w 278104"/>
                  <a:gd name="connsiteY13" fmla="*/ 296740 h 435171"/>
                  <a:gd name="connsiteX14" fmla="*/ 65930 w 278104"/>
                  <a:gd name="connsiteY14" fmla="*/ 347486 h 435171"/>
                  <a:gd name="connsiteX15" fmla="*/ 70816 w 278104"/>
                  <a:gd name="connsiteY15" fmla="*/ 384949 h 435171"/>
                  <a:gd name="connsiteX16" fmla="*/ 71636 w 278104"/>
                  <a:gd name="connsiteY16" fmla="*/ 391479 h 435171"/>
                  <a:gd name="connsiteX17" fmla="*/ 87346 w 278104"/>
                  <a:gd name="connsiteY17" fmla="*/ 424674 h 435171"/>
                  <a:gd name="connsiteX18" fmla="*/ 116217 w 278104"/>
                  <a:gd name="connsiteY18" fmla="*/ 434686 h 435171"/>
                  <a:gd name="connsiteX19" fmla="*/ 133588 w 278104"/>
                  <a:gd name="connsiteY19" fmla="*/ 434686 h 435171"/>
                  <a:gd name="connsiteX20" fmla="*/ 173161 w 278104"/>
                  <a:gd name="connsiteY20" fmla="*/ 433522 h 435171"/>
                  <a:gd name="connsiteX21" fmla="*/ 202453 w 278104"/>
                  <a:gd name="connsiteY21" fmla="*/ 409939 h 435171"/>
                  <a:gd name="connsiteX22" fmla="*/ 206995 w 278104"/>
                  <a:gd name="connsiteY22" fmla="*/ 389251 h 435171"/>
                  <a:gd name="connsiteX23" fmla="*/ 211039 w 278104"/>
                  <a:gd name="connsiteY23" fmla="*/ 358118 h 435171"/>
                  <a:gd name="connsiteX24" fmla="*/ 219027 w 278104"/>
                  <a:gd name="connsiteY24" fmla="*/ 296651 h 435171"/>
                  <a:gd name="connsiteX25" fmla="*/ 239877 w 278104"/>
                  <a:gd name="connsiteY25" fmla="*/ 293026 h 435171"/>
                  <a:gd name="connsiteX26" fmla="*/ 277301 w 278104"/>
                  <a:gd name="connsiteY26" fmla="*/ 252458 h 435171"/>
                  <a:gd name="connsiteX27" fmla="*/ 272138 w 278104"/>
                  <a:gd name="connsiteY27" fmla="*/ 211491 h 435171"/>
                  <a:gd name="connsiteX28" fmla="*/ 190765 w 278104"/>
                  <a:gd name="connsiteY28" fmla="*/ 35229 h 435171"/>
                  <a:gd name="connsiteX29" fmla="*/ 190765 w 278104"/>
                  <a:gd name="connsiteY29" fmla="*/ 35229 h 435171"/>
                  <a:gd name="connsiteX30" fmla="*/ 190765 w 278104"/>
                  <a:gd name="connsiteY30" fmla="*/ 35229 h 435171"/>
                  <a:gd name="connsiteX31" fmla="*/ 187231 w 278104"/>
                  <a:gd name="connsiteY31" fmla="*/ 33033 h 435171"/>
                  <a:gd name="connsiteX32" fmla="*/ 187098 w 278104"/>
                  <a:gd name="connsiteY32" fmla="*/ 32978 h 435171"/>
                  <a:gd name="connsiteX33" fmla="*/ 187231 w 278104"/>
                  <a:gd name="connsiteY33" fmla="*/ 33033 h 435171"/>
                  <a:gd name="connsiteX34" fmla="*/ 181038 w 278104"/>
                  <a:gd name="connsiteY34" fmla="*/ 31259 h 435171"/>
                  <a:gd name="connsiteX35" fmla="*/ 181038 w 278104"/>
                  <a:gd name="connsiteY35" fmla="*/ 31259 h 435171"/>
                  <a:gd name="connsiteX36" fmla="*/ 181038 w 278104"/>
                  <a:gd name="connsiteY36" fmla="*/ 31259 h 435171"/>
                  <a:gd name="connsiteX37" fmla="*/ 46089 w 278104"/>
                  <a:gd name="connsiteY37" fmla="*/ 263324 h 435171"/>
                  <a:gd name="connsiteX38" fmla="*/ 46089 w 278104"/>
                  <a:gd name="connsiteY38" fmla="*/ 263324 h 435171"/>
                  <a:gd name="connsiteX39" fmla="*/ 46089 w 278104"/>
                  <a:gd name="connsiteY39" fmla="*/ 263324 h 435171"/>
                  <a:gd name="connsiteX40" fmla="*/ 107221 w 278104"/>
                  <a:gd name="connsiteY40" fmla="*/ 401358 h 435171"/>
                  <a:gd name="connsiteX41" fmla="*/ 107919 w 278104"/>
                  <a:gd name="connsiteY41" fmla="*/ 401912 h 435171"/>
                  <a:gd name="connsiteX42" fmla="*/ 107221 w 278104"/>
                  <a:gd name="connsiteY42" fmla="*/ 401358 h 435171"/>
                  <a:gd name="connsiteX43" fmla="*/ 246037 w 278104"/>
                  <a:gd name="connsiteY43" fmla="*/ 249165 h 435171"/>
                  <a:gd name="connsiteX44" fmla="*/ 245106 w 278104"/>
                  <a:gd name="connsiteY44" fmla="*/ 250917 h 435171"/>
                  <a:gd name="connsiteX45" fmla="*/ 243655 w 278104"/>
                  <a:gd name="connsiteY45" fmla="*/ 253268 h 435171"/>
                  <a:gd name="connsiteX46" fmla="*/ 243156 w 278104"/>
                  <a:gd name="connsiteY46" fmla="*/ 254099 h 435171"/>
                  <a:gd name="connsiteX47" fmla="*/ 238193 w 278104"/>
                  <a:gd name="connsiteY47" fmla="*/ 259188 h 435171"/>
                  <a:gd name="connsiteX48" fmla="*/ 237650 w 278104"/>
                  <a:gd name="connsiteY48" fmla="*/ 259620 h 435171"/>
                  <a:gd name="connsiteX49" fmla="*/ 235456 w 278104"/>
                  <a:gd name="connsiteY49" fmla="*/ 261051 h 435171"/>
                  <a:gd name="connsiteX50" fmla="*/ 232975 w 278104"/>
                  <a:gd name="connsiteY50" fmla="*/ 262492 h 435171"/>
                  <a:gd name="connsiteX51" fmla="*/ 230615 w 278104"/>
                  <a:gd name="connsiteY51" fmla="*/ 263634 h 435171"/>
                  <a:gd name="connsiteX52" fmla="*/ 225940 w 278104"/>
                  <a:gd name="connsiteY52" fmla="*/ 265053 h 435171"/>
                  <a:gd name="connsiteX53" fmla="*/ 224333 w 278104"/>
                  <a:gd name="connsiteY53" fmla="*/ 265408 h 435171"/>
                  <a:gd name="connsiteX54" fmla="*/ 221675 w 278104"/>
                  <a:gd name="connsiteY54" fmla="*/ 265763 h 435171"/>
                  <a:gd name="connsiteX55" fmla="*/ 205212 w 278104"/>
                  <a:gd name="connsiteY55" fmla="*/ 265763 h 435171"/>
                  <a:gd name="connsiteX56" fmla="*/ 189713 w 278104"/>
                  <a:gd name="connsiteY56" fmla="*/ 281274 h 435171"/>
                  <a:gd name="connsiteX57" fmla="*/ 181636 w 278104"/>
                  <a:gd name="connsiteY57" fmla="*/ 343029 h 435171"/>
                  <a:gd name="connsiteX58" fmla="*/ 176673 w 278104"/>
                  <a:gd name="connsiteY58" fmla="*/ 381013 h 435171"/>
                  <a:gd name="connsiteX59" fmla="*/ 175432 w 278104"/>
                  <a:gd name="connsiteY59" fmla="*/ 390659 h 435171"/>
                  <a:gd name="connsiteX60" fmla="*/ 175233 w 278104"/>
                  <a:gd name="connsiteY60" fmla="*/ 393009 h 435171"/>
                  <a:gd name="connsiteX61" fmla="*/ 175211 w 278104"/>
                  <a:gd name="connsiteY61" fmla="*/ 393619 h 435171"/>
                  <a:gd name="connsiteX62" fmla="*/ 174889 w 278104"/>
                  <a:gd name="connsiteY62" fmla="*/ 394340 h 435171"/>
                  <a:gd name="connsiteX63" fmla="*/ 174136 w 278104"/>
                  <a:gd name="connsiteY63" fmla="*/ 396624 h 435171"/>
                  <a:gd name="connsiteX64" fmla="*/ 173360 w 278104"/>
                  <a:gd name="connsiteY64" fmla="*/ 398065 h 435171"/>
                  <a:gd name="connsiteX65" fmla="*/ 172729 w 278104"/>
                  <a:gd name="connsiteY65" fmla="*/ 399030 h 435171"/>
                  <a:gd name="connsiteX66" fmla="*/ 171721 w 278104"/>
                  <a:gd name="connsiteY66" fmla="*/ 400138 h 435171"/>
                  <a:gd name="connsiteX67" fmla="*/ 169738 w 278104"/>
                  <a:gd name="connsiteY67" fmla="*/ 401868 h 435171"/>
                  <a:gd name="connsiteX68" fmla="*/ 168497 w 278104"/>
                  <a:gd name="connsiteY68" fmla="*/ 402489 h 435171"/>
                  <a:gd name="connsiteX69" fmla="*/ 168109 w 278104"/>
                  <a:gd name="connsiteY69" fmla="*/ 402744 h 435171"/>
                  <a:gd name="connsiteX70" fmla="*/ 167877 w 278104"/>
                  <a:gd name="connsiteY70" fmla="*/ 402821 h 435171"/>
                  <a:gd name="connsiteX71" fmla="*/ 164564 w 278104"/>
                  <a:gd name="connsiteY71" fmla="*/ 403731 h 435171"/>
                  <a:gd name="connsiteX72" fmla="*/ 161340 w 278104"/>
                  <a:gd name="connsiteY72" fmla="*/ 403731 h 435171"/>
                  <a:gd name="connsiteX73" fmla="*/ 114821 w 278104"/>
                  <a:gd name="connsiteY73" fmla="*/ 403731 h 435171"/>
                  <a:gd name="connsiteX74" fmla="*/ 112084 w 278104"/>
                  <a:gd name="connsiteY74" fmla="*/ 403465 h 435171"/>
                  <a:gd name="connsiteX75" fmla="*/ 110389 w 278104"/>
                  <a:gd name="connsiteY75" fmla="*/ 402988 h 435171"/>
                  <a:gd name="connsiteX76" fmla="*/ 109658 w 278104"/>
                  <a:gd name="connsiteY76" fmla="*/ 402844 h 435171"/>
                  <a:gd name="connsiteX77" fmla="*/ 109148 w 278104"/>
                  <a:gd name="connsiteY77" fmla="*/ 402489 h 435171"/>
                  <a:gd name="connsiteX78" fmla="*/ 106910 w 278104"/>
                  <a:gd name="connsiteY78" fmla="*/ 401059 h 435171"/>
                  <a:gd name="connsiteX79" fmla="*/ 105924 w 278104"/>
                  <a:gd name="connsiteY79" fmla="*/ 400138 h 435171"/>
                  <a:gd name="connsiteX80" fmla="*/ 104662 w 278104"/>
                  <a:gd name="connsiteY80" fmla="*/ 398664 h 435171"/>
                  <a:gd name="connsiteX81" fmla="*/ 103354 w 278104"/>
                  <a:gd name="connsiteY81" fmla="*/ 396324 h 435171"/>
                  <a:gd name="connsiteX82" fmla="*/ 103266 w 278104"/>
                  <a:gd name="connsiteY82" fmla="*/ 396180 h 435171"/>
                  <a:gd name="connsiteX83" fmla="*/ 103144 w 278104"/>
                  <a:gd name="connsiteY83" fmla="*/ 395571 h 435171"/>
                  <a:gd name="connsiteX84" fmla="*/ 102468 w 278104"/>
                  <a:gd name="connsiteY84" fmla="*/ 393176 h 435171"/>
                  <a:gd name="connsiteX85" fmla="*/ 101737 w 278104"/>
                  <a:gd name="connsiteY85" fmla="*/ 386789 h 435171"/>
                  <a:gd name="connsiteX86" fmla="*/ 97394 w 278104"/>
                  <a:gd name="connsiteY86" fmla="*/ 353395 h 435171"/>
                  <a:gd name="connsiteX87" fmla="*/ 87955 w 278104"/>
                  <a:gd name="connsiteY87" fmla="*/ 281174 h 435171"/>
                  <a:gd name="connsiteX88" fmla="*/ 72445 w 278104"/>
                  <a:gd name="connsiteY88" fmla="*/ 265652 h 435171"/>
                  <a:gd name="connsiteX89" fmla="*/ 56735 w 278104"/>
                  <a:gd name="connsiteY89" fmla="*/ 265652 h 435171"/>
                  <a:gd name="connsiteX90" fmla="*/ 53689 w 278104"/>
                  <a:gd name="connsiteY90" fmla="*/ 265430 h 435171"/>
                  <a:gd name="connsiteX91" fmla="*/ 46809 w 278104"/>
                  <a:gd name="connsiteY91" fmla="*/ 263590 h 435171"/>
                  <a:gd name="connsiteX92" fmla="*/ 46399 w 278104"/>
                  <a:gd name="connsiteY92" fmla="*/ 263423 h 435171"/>
                  <a:gd name="connsiteX93" fmla="*/ 44859 w 278104"/>
                  <a:gd name="connsiteY93" fmla="*/ 262680 h 435171"/>
                  <a:gd name="connsiteX94" fmla="*/ 40726 w 278104"/>
                  <a:gd name="connsiteY94" fmla="*/ 260308 h 435171"/>
                  <a:gd name="connsiteX95" fmla="*/ 32462 w 278104"/>
                  <a:gd name="connsiteY95" fmla="*/ 251327 h 435171"/>
                  <a:gd name="connsiteX96" fmla="*/ 31631 w 278104"/>
                  <a:gd name="connsiteY96" fmla="*/ 249509 h 435171"/>
                  <a:gd name="connsiteX97" fmla="*/ 30678 w 278104"/>
                  <a:gd name="connsiteY97" fmla="*/ 246360 h 435171"/>
                  <a:gd name="connsiteX98" fmla="*/ 30534 w 278104"/>
                  <a:gd name="connsiteY98" fmla="*/ 245584 h 435171"/>
                  <a:gd name="connsiteX99" fmla="*/ 30479 w 278104"/>
                  <a:gd name="connsiteY99" fmla="*/ 244409 h 435171"/>
                  <a:gd name="connsiteX100" fmla="*/ 30689 w 278104"/>
                  <a:gd name="connsiteY100" fmla="*/ 241260 h 435171"/>
                  <a:gd name="connsiteX101" fmla="*/ 30977 w 278104"/>
                  <a:gd name="connsiteY101" fmla="*/ 239775 h 435171"/>
                  <a:gd name="connsiteX102" fmla="*/ 33038 w 278104"/>
                  <a:gd name="connsiteY102" fmla="*/ 231005 h 435171"/>
                  <a:gd name="connsiteX103" fmla="*/ 53921 w 278104"/>
                  <a:gd name="connsiteY103" fmla="*/ 143594 h 435171"/>
                  <a:gd name="connsiteX104" fmla="*/ 72733 w 278104"/>
                  <a:gd name="connsiteY104" fmla="*/ 64953 h 435171"/>
                  <a:gd name="connsiteX105" fmla="*/ 74882 w 278104"/>
                  <a:gd name="connsiteY105" fmla="*/ 56338 h 435171"/>
                  <a:gd name="connsiteX106" fmla="*/ 76212 w 278104"/>
                  <a:gd name="connsiteY106" fmla="*/ 52214 h 435171"/>
                  <a:gd name="connsiteX107" fmla="*/ 76954 w 278104"/>
                  <a:gd name="connsiteY107" fmla="*/ 50141 h 435171"/>
                  <a:gd name="connsiteX108" fmla="*/ 76743 w 278104"/>
                  <a:gd name="connsiteY108" fmla="*/ 50562 h 435171"/>
                  <a:gd name="connsiteX109" fmla="*/ 81297 w 278104"/>
                  <a:gd name="connsiteY109" fmla="*/ 41947 h 435171"/>
                  <a:gd name="connsiteX110" fmla="*/ 82792 w 278104"/>
                  <a:gd name="connsiteY110" fmla="*/ 39863 h 435171"/>
                  <a:gd name="connsiteX111" fmla="*/ 84609 w 278104"/>
                  <a:gd name="connsiteY111" fmla="*/ 37812 h 435171"/>
                  <a:gd name="connsiteX112" fmla="*/ 87323 w 278104"/>
                  <a:gd name="connsiteY112" fmla="*/ 35206 h 435171"/>
                  <a:gd name="connsiteX113" fmla="*/ 87323 w 278104"/>
                  <a:gd name="connsiteY113" fmla="*/ 35206 h 435171"/>
                  <a:gd name="connsiteX114" fmla="*/ 89473 w 278104"/>
                  <a:gd name="connsiteY114" fmla="*/ 33876 h 435171"/>
                  <a:gd name="connsiteX115" fmla="*/ 91423 w 278104"/>
                  <a:gd name="connsiteY115" fmla="*/ 32801 h 435171"/>
                  <a:gd name="connsiteX116" fmla="*/ 93993 w 278104"/>
                  <a:gd name="connsiteY116" fmla="*/ 31903 h 435171"/>
                  <a:gd name="connsiteX117" fmla="*/ 96884 w 278104"/>
                  <a:gd name="connsiteY117" fmla="*/ 31193 h 435171"/>
                  <a:gd name="connsiteX118" fmla="*/ 97294 w 278104"/>
                  <a:gd name="connsiteY118" fmla="*/ 31160 h 435171"/>
                  <a:gd name="connsiteX119" fmla="*/ 100186 w 278104"/>
                  <a:gd name="connsiteY119" fmla="*/ 31071 h 435171"/>
                  <a:gd name="connsiteX120" fmla="*/ 177105 w 278104"/>
                  <a:gd name="connsiteY120" fmla="*/ 31071 h 435171"/>
                  <a:gd name="connsiteX121" fmla="*/ 179254 w 278104"/>
                  <a:gd name="connsiteY121" fmla="*/ 31160 h 435171"/>
                  <a:gd name="connsiteX122" fmla="*/ 181093 w 278104"/>
                  <a:gd name="connsiteY122" fmla="*/ 31226 h 435171"/>
                  <a:gd name="connsiteX123" fmla="*/ 181116 w 278104"/>
                  <a:gd name="connsiteY123" fmla="*/ 31226 h 435171"/>
                  <a:gd name="connsiteX124" fmla="*/ 184838 w 278104"/>
                  <a:gd name="connsiteY124" fmla="*/ 32135 h 435171"/>
                  <a:gd name="connsiteX125" fmla="*/ 186223 w 278104"/>
                  <a:gd name="connsiteY125" fmla="*/ 32579 h 435171"/>
                  <a:gd name="connsiteX126" fmla="*/ 186289 w 278104"/>
                  <a:gd name="connsiteY126" fmla="*/ 32634 h 435171"/>
                  <a:gd name="connsiteX127" fmla="*/ 189513 w 278104"/>
                  <a:gd name="connsiteY127" fmla="*/ 34386 h 435171"/>
                  <a:gd name="connsiteX128" fmla="*/ 190743 w 278104"/>
                  <a:gd name="connsiteY128" fmla="*/ 35206 h 435171"/>
                  <a:gd name="connsiteX129" fmla="*/ 190743 w 278104"/>
                  <a:gd name="connsiteY129" fmla="*/ 35206 h 435171"/>
                  <a:gd name="connsiteX130" fmla="*/ 193424 w 278104"/>
                  <a:gd name="connsiteY130" fmla="*/ 37779 h 435171"/>
                  <a:gd name="connsiteX131" fmla="*/ 195518 w 278104"/>
                  <a:gd name="connsiteY131" fmla="*/ 40240 h 435171"/>
                  <a:gd name="connsiteX132" fmla="*/ 196814 w 278104"/>
                  <a:gd name="connsiteY132" fmla="*/ 42202 h 435171"/>
                  <a:gd name="connsiteX133" fmla="*/ 199096 w 278104"/>
                  <a:gd name="connsiteY133" fmla="*/ 46271 h 435171"/>
                  <a:gd name="connsiteX134" fmla="*/ 200824 w 278104"/>
                  <a:gd name="connsiteY134" fmla="*/ 49997 h 435171"/>
                  <a:gd name="connsiteX135" fmla="*/ 201567 w 278104"/>
                  <a:gd name="connsiteY135" fmla="*/ 52148 h 435171"/>
                  <a:gd name="connsiteX136" fmla="*/ 204336 w 278104"/>
                  <a:gd name="connsiteY136" fmla="*/ 61372 h 435171"/>
                  <a:gd name="connsiteX137" fmla="*/ 224677 w 278104"/>
                  <a:gd name="connsiteY137" fmla="*/ 146543 h 435171"/>
                  <a:gd name="connsiteX138" fmla="*/ 247100 w 278104"/>
                  <a:gd name="connsiteY138" fmla="*/ 240163 h 435171"/>
                  <a:gd name="connsiteX139" fmla="*/ 247189 w 278104"/>
                  <a:gd name="connsiteY139" fmla="*/ 240795 h 435171"/>
                  <a:gd name="connsiteX140" fmla="*/ 247189 w 278104"/>
                  <a:gd name="connsiteY140" fmla="*/ 240872 h 435171"/>
                  <a:gd name="connsiteX141" fmla="*/ 247189 w 278104"/>
                  <a:gd name="connsiteY141" fmla="*/ 244387 h 435171"/>
                  <a:gd name="connsiteX142" fmla="*/ 247211 w 278104"/>
                  <a:gd name="connsiteY142" fmla="*/ 244575 h 435171"/>
                  <a:gd name="connsiteX143" fmla="*/ 246435 w 278104"/>
                  <a:gd name="connsiteY143" fmla="*/ 247691 h 435171"/>
                  <a:gd name="connsiteX144" fmla="*/ 245970 w 278104"/>
                  <a:gd name="connsiteY144" fmla="*/ 249121 h 435171"/>
                  <a:gd name="connsiteX145" fmla="*/ 245593 w 278104"/>
                  <a:gd name="connsiteY145" fmla="*/ 250296 h 435171"/>
                  <a:gd name="connsiteX146" fmla="*/ 245992 w 278104"/>
                  <a:gd name="connsiteY146" fmla="*/ 249287 h 435171"/>
                  <a:gd name="connsiteX147" fmla="*/ 245593 w 278104"/>
                  <a:gd name="connsiteY147" fmla="*/ 250296 h 43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278104" h="435171">
                    <a:moveTo>
                      <a:pt x="272149" y="211491"/>
                    </a:moveTo>
                    <a:cubicBezTo>
                      <a:pt x="262311" y="170303"/>
                      <a:pt x="252506" y="129203"/>
                      <a:pt x="242569" y="88070"/>
                    </a:cubicBezTo>
                    <a:cubicBezTo>
                      <a:pt x="239899" y="76983"/>
                      <a:pt x="237262" y="65862"/>
                      <a:pt x="234637" y="54731"/>
                    </a:cubicBezTo>
                    <a:cubicBezTo>
                      <a:pt x="234570" y="54199"/>
                      <a:pt x="234470" y="53666"/>
                      <a:pt x="234349" y="53145"/>
                    </a:cubicBezTo>
                    <a:cubicBezTo>
                      <a:pt x="231247" y="39408"/>
                      <a:pt x="225364" y="25749"/>
                      <a:pt x="215315" y="15604"/>
                    </a:cubicBezTo>
                    <a:cubicBezTo>
                      <a:pt x="205311" y="5460"/>
                      <a:pt x="191818" y="293"/>
                      <a:pt x="177681" y="94"/>
                    </a:cubicBezTo>
                    <a:cubicBezTo>
                      <a:pt x="164664" y="-117"/>
                      <a:pt x="151724" y="94"/>
                      <a:pt x="138684" y="94"/>
                    </a:cubicBezTo>
                    <a:cubicBezTo>
                      <a:pt x="125645" y="94"/>
                      <a:pt x="113369" y="-117"/>
                      <a:pt x="100718" y="94"/>
                    </a:cubicBezTo>
                    <a:cubicBezTo>
                      <a:pt x="70041" y="504"/>
                      <a:pt x="50886" y="25417"/>
                      <a:pt x="44061" y="53267"/>
                    </a:cubicBezTo>
                    <a:cubicBezTo>
                      <a:pt x="38356" y="76362"/>
                      <a:pt x="32982" y="99412"/>
                      <a:pt x="27510" y="122506"/>
                    </a:cubicBezTo>
                    <a:cubicBezTo>
                      <a:pt x="19743" y="154870"/>
                      <a:pt x="11999" y="187277"/>
                      <a:pt x="4267" y="219685"/>
                    </a:cubicBezTo>
                    <a:cubicBezTo>
                      <a:pt x="1585" y="230938"/>
                      <a:pt x="-1439" y="241537"/>
                      <a:pt x="755" y="253290"/>
                    </a:cubicBezTo>
                    <a:cubicBezTo>
                      <a:pt x="3447" y="268113"/>
                      <a:pt x="14404" y="280686"/>
                      <a:pt x="27144" y="288181"/>
                    </a:cubicBezTo>
                    <a:cubicBezTo>
                      <a:pt x="37115" y="294090"/>
                      <a:pt x="48005" y="296408"/>
                      <a:pt x="59339" y="296740"/>
                    </a:cubicBezTo>
                    <a:cubicBezTo>
                      <a:pt x="61532" y="313659"/>
                      <a:pt x="63715" y="330611"/>
                      <a:pt x="65930" y="347486"/>
                    </a:cubicBezTo>
                    <a:cubicBezTo>
                      <a:pt x="67592" y="359992"/>
                      <a:pt x="69154" y="372398"/>
                      <a:pt x="70816" y="384949"/>
                    </a:cubicBezTo>
                    <a:cubicBezTo>
                      <a:pt x="71149" y="387100"/>
                      <a:pt x="71437" y="389295"/>
                      <a:pt x="71636" y="391479"/>
                    </a:cubicBezTo>
                    <a:cubicBezTo>
                      <a:pt x="72877" y="404518"/>
                      <a:pt x="76810" y="416237"/>
                      <a:pt x="87346" y="424674"/>
                    </a:cubicBezTo>
                    <a:cubicBezTo>
                      <a:pt x="95710" y="431371"/>
                      <a:pt x="105459" y="434686"/>
                      <a:pt x="116217" y="434686"/>
                    </a:cubicBezTo>
                    <a:lnTo>
                      <a:pt x="133588" y="434686"/>
                    </a:lnTo>
                    <a:cubicBezTo>
                      <a:pt x="146406" y="434686"/>
                      <a:pt x="160553" y="436349"/>
                      <a:pt x="173161" y="433522"/>
                    </a:cubicBezTo>
                    <a:cubicBezTo>
                      <a:pt x="185780" y="430705"/>
                      <a:pt x="197069" y="421603"/>
                      <a:pt x="202453" y="409939"/>
                    </a:cubicBezTo>
                    <a:cubicBezTo>
                      <a:pt x="205555" y="403243"/>
                      <a:pt x="206176" y="396491"/>
                      <a:pt x="206995" y="389251"/>
                    </a:cubicBezTo>
                    <a:cubicBezTo>
                      <a:pt x="208236" y="378818"/>
                      <a:pt x="209687" y="368418"/>
                      <a:pt x="211039" y="358118"/>
                    </a:cubicBezTo>
                    <a:cubicBezTo>
                      <a:pt x="213687" y="337640"/>
                      <a:pt x="216335" y="317140"/>
                      <a:pt x="219027" y="296651"/>
                    </a:cubicBezTo>
                    <a:cubicBezTo>
                      <a:pt x="226128" y="296463"/>
                      <a:pt x="233152" y="295709"/>
                      <a:pt x="239877" y="293026"/>
                    </a:cubicBezTo>
                    <a:cubicBezTo>
                      <a:pt x="257448" y="286318"/>
                      <a:pt x="273578" y="271583"/>
                      <a:pt x="277301" y="252458"/>
                    </a:cubicBezTo>
                    <a:cubicBezTo>
                      <a:pt x="279993" y="238599"/>
                      <a:pt x="275318" y="224929"/>
                      <a:pt x="272138" y="211491"/>
                    </a:cubicBezTo>
                    <a:close/>
                    <a:moveTo>
                      <a:pt x="190765" y="35229"/>
                    </a:moveTo>
                    <a:cubicBezTo>
                      <a:pt x="190001" y="34708"/>
                      <a:pt x="189735" y="34297"/>
                      <a:pt x="190765" y="35229"/>
                    </a:cubicBezTo>
                    <a:lnTo>
                      <a:pt x="190765" y="35229"/>
                    </a:lnTo>
                    <a:close/>
                    <a:moveTo>
                      <a:pt x="187231" y="33033"/>
                    </a:moveTo>
                    <a:cubicBezTo>
                      <a:pt x="187231" y="33033"/>
                      <a:pt x="187153" y="33000"/>
                      <a:pt x="187098" y="32978"/>
                    </a:cubicBezTo>
                    <a:cubicBezTo>
                      <a:pt x="187142" y="33000"/>
                      <a:pt x="187187" y="33011"/>
                      <a:pt x="187231" y="33033"/>
                    </a:cubicBezTo>
                    <a:close/>
                    <a:moveTo>
                      <a:pt x="181038" y="31259"/>
                    </a:moveTo>
                    <a:cubicBezTo>
                      <a:pt x="180008" y="31160"/>
                      <a:pt x="179686" y="30938"/>
                      <a:pt x="181038" y="31259"/>
                    </a:cubicBezTo>
                    <a:lnTo>
                      <a:pt x="181038" y="31259"/>
                    </a:lnTo>
                    <a:close/>
                    <a:moveTo>
                      <a:pt x="46089" y="263324"/>
                    </a:moveTo>
                    <a:cubicBezTo>
                      <a:pt x="45512" y="263069"/>
                      <a:pt x="45058" y="262836"/>
                      <a:pt x="46089" y="263324"/>
                    </a:cubicBezTo>
                    <a:lnTo>
                      <a:pt x="46089" y="263324"/>
                    </a:lnTo>
                    <a:close/>
                    <a:moveTo>
                      <a:pt x="107221" y="401358"/>
                    </a:moveTo>
                    <a:cubicBezTo>
                      <a:pt x="107376" y="401491"/>
                      <a:pt x="107608" y="401668"/>
                      <a:pt x="107919" y="401912"/>
                    </a:cubicBezTo>
                    <a:cubicBezTo>
                      <a:pt x="107664" y="401746"/>
                      <a:pt x="107442" y="401558"/>
                      <a:pt x="107221" y="401358"/>
                    </a:cubicBezTo>
                    <a:close/>
                    <a:moveTo>
                      <a:pt x="246037" y="249165"/>
                    </a:moveTo>
                    <a:cubicBezTo>
                      <a:pt x="246158" y="248733"/>
                      <a:pt x="245328" y="250518"/>
                      <a:pt x="245106" y="250917"/>
                    </a:cubicBezTo>
                    <a:cubicBezTo>
                      <a:pt x="244685" y="251738"/>
                      <a:pt x="244197" y="252491"/>
                      <a:pt x="243655" y="253268"/>
                    </a:cubicBezTo>
                    <a:cubicBezTo>
                      <a:pt x="243034" y="254177"/>
                      <a:pt x="241672" y="255640"/>
                      <a:pt x="243156" y="254099"/>
                    </a:cubicBezTo>
                    <a:cubicBezTo>
                      <a:pt x="241583" y="255829"/>
                      <a:pt x="239932" y="257492"/>
                      <a:pt x="238193" y="259188"/>
                    </a:cubicBezTo>
                    <a:cubicBezTo>
                      <a:pt x="238160" y="259210"/>
                      <a:pt x="237916" y="259410"/>
                      <a:pt x="237650" y="259620"/>
                    </a:cubicBezTo>
                    <a:cubicBezTo>
                      <a:pt x="237140" y="259942"/>
                      <a:pt x="235678" y="260918"/>
                      <a:pt x="235456" y="261051"/>
                    </a:cubicBezTo>
                    <a:cubicBezTo>
                      <a:pt x="234637" y="261550"/>
                      <a:pt x="233795" y="262093"/>
                      <a:pt x="232975" y="262492"/>
                    </a:cubicBezTo>
                    <a:cubicBezTo>
                      <a:pt x="232842" y="262547"/>
                      <a:pt x="231147" y="263357"/>
                      <a:pt x="230615" y="263634"/>
                    </a:cubicBezTo>
                    <a:cubicBezTo>
                      <a:pt x="229097" y="264222"/>
                      <a:pt x="227491" y="264698"/>
                      <a:pt x="225940" y="265053"/>
                    </a:cubicBezTo>
                    <a:cubicBezTo>
                      <a:pt x="225419" y="265164"/>
                      <a:pt x="224876" y="265286"/>
                      <a:pt x="224333" y="265408"/>
                    </a:cubicBezTo>
                    <a:cubicBezTo>
                      <a:pt x="224300" y="265364"/>
                      <a:pt x="222062" y="265696"/>
                      <a:pt x="221675" y="265763"/>
                    </a:cubicBezTo>
                    <a:lnTo>
                      <a:pt x="205212" y="265763"/>
                    </a:lnTo>
                    <a:cubicBezTo>
                      <a:pt x="196038" y="265763"/>
                      <a:pt x="190743" y="272881"/>
                      <a:pt x="189713" y="281274"/>
                    </a:cubicBezTo>
                    <a:cubicBezTo>
                      <a:pt x="187020" y="301851"/>
                      <a:pt x="184339" y="322462"/>
                      <a:pt x="181636" y="343029"/>
                    </a:cubicBezTo>
                    <a:cubicBezTo>
                      <a:pt x="179974" y="355657"/>
                      <a:pt x="178335" y="368274"/>
                      <a:pt x="176673" y="381013"/>
                    </a:cubicBezTo>
                    <a:cubicBezTo>
                      <a:pt x="176252" y="384239"/>
                      <a:pt x="175765" y="387433"/>
                      <a:pt x="175432" y="390659"/>
                    </a:cubicBezTo>
                    <a:cubicBezTo>
                      <a:pt x="175344" y="391479"/>
                      <a:pt x="175344" y="392233"/>
                      <a:pt x="175233" y="393009"/>
                    </a:cubicBezTo>
                    <a:cubicBezTo>
                      <a:pt x="175222" y="393253"/>
                      <a:pt x="175211" y="393442"/>
                      <a:pt x="175211" y="393619"/>
                    </a:cubicBezTo>
                    <a:cubicBezTo>
                      <a:pt x="175122" y="393797"/>
                      <a:pt x="175022" y="394018"/>
                      <a:pt x="174889" y="394340"/>
                    </a:cubicBezTo>
                    <a:cubicBezTo>
                      <a:pt x="174889" y="394284"/>
                      <a:pt x="174324" y="395925"/>
                      <a:pt x="174136" y="396624"/>
                    </a:cubicBezTo>
                    <a:cubicBezTo>
                      <a:pt x="173781" y="397311"/>
                      <a:pt x="173360" y="398121"/>
                      <a:pt x="173360" y="398065"/>
                    </a:cubicBezTo>
                    <a:cubicBezTo>
                      <a:pt x="173028" y="398542"/>
                      <a:pt x="172829" y="398852"/>
                      <a:pt x="172729" y="399030"/>
                    </a:cubicBezTo>
                    <a:cubicBezTo>
                      <a:pt x="172397" y="399396"/>
                      <a:pt x="172042" y="399761"/>
                      <a:pt x="171721" y="400138"/>
                    </a:cubicBezTo>
                    <a:cubicBezTo>
                      <a:pt x="171100" y="400759"/>
                      <a:pt x="170480" y="401380"/>
                      <a:pt x="169738" y="401868"/>
                    </a:cubicBezTo>
                    <a:cubicBezTo>
                      <a:pt x="172419" y="399717"/>
                      <a:pt x="168829" y="402201"/>
                      <a:pt x="168497" y="402489"/>
                    </a:cubicBezTo>
                    <a:cubicBezTo>
                      <a:pt x="168342" y="402589"/>
                      <a:pt x="168231" y="402666"/>
                      <a:pt x="168109" y="402744"/>
                    </a:cubicBezTo>
                    <a:cubicBezTo>
                      <a:pt x="168043" y="402766"/>
                      <a:pt x="167976" y="402788"/>
                      <a:pt x="167877" y="402821"/>
                    </a:cubicBezTo>
                    <a:cubicBezTo>
                      <a:pt x="166713" y="403154"/>
                      <a:pt x="165727" y="403442"/>
                      <a:pt x="164564" y="403731"/>
                    </a:cubicBezTo>
                    <a:cubicBezTo>
                      <a:pt x="167555" y="402988"/>
                      <a:pt x="162703" y="403731"/>
                      <a:pt x="161340" y="403731"/>
                    </a:cubicBezTo>
                    <a:lnTo>
                      <a:pt x="114821" y="403731"/>
                    </a:lnTo>
                    <a:cubicBezTo>
                      <a:pt x="114045" y="403731"/>
                      <a:pt x="111032" y="403132"/>
                      <a:pt x="112084" y="403465"/>
                    </a:cubicBezTo>
                    <a:cubicBezTo>
                      <a:pt x="111541" y="403309"/>
                      <a:pt x="110976" y="403143"/>
                      <a:pt x="110389" y="402988"/>
                    </a:cubicBezTo>
                    <a:cubicBezTo>
                      <a:pt x="110079" y="402921"/>
                      <a:pt x="109846" y="402877"/>
                      <a:pt x="109658" y="402844"/>
                    </a:cubicBezTo>
                    <a:cubicBezTo>
                      <a:pt x="109525" y="402744"/>
                      <a:pt x="109359" y="402633"/>
                      <a:pt x="109148" y="402489"/>
                    </a:cubicBezTo>
                    <a:cubicBezTo>
                      <a:pt x="108849" y="402334"/>
                      <a:pt x="106910" y="400992"/>
                      <a:pt x="106910" y="401059"/>
                    </a:cubicBezTo>
                    <a:cubicBezTo>
                      <a:pt x="106578" y="400748"/>
                      <a:pt x="106257" y="400427"/>
                      <a:pt x="105924" y="400138"/>
                    </a:cubicBezTo>
                    <a:cubicBezTo>
                      <a:pt x="105537" y="399750"/>
                      <a:pt x="103598" y="396945"/>
                      <a:pt x="104662" y="398664"/>
                    </a:cubicBezTo>
                    <a:cubicBezTo>
                      <a:pt x="104185" y="397921"/>
                      <a:pt x="103753" y="397156"/>
                      <a:pt x="103354" y="396324"/>
                    </a:cubicBezTo>
                    <a:cubicBezTo>
                      <a:pt x="103321" y="396269"/>
                      <a:pt x="103299" y="396236"/>
                      <a:pt x="103266" y="396180"/>
                    </a:cubicBezTo>
                    <a:cubicBezTo>
                      <a:pt x="103232" y="396003"/>
                      <a:pt x="103199" y="395814"/>
                      <a:pt x="103144" y="395571"/>
                    </a:cubicBezTo>
                    <a:cubicBezTo>
                      <a:pt x="102856" y="394839"/>
                      <a:pt x="102678" y="394029"/>
                      <a:pt x="102468" y="393176"/>
                    </a:cubicBezTo>
                    <a:cubicBezTo>
                      <a:pt x="102435" y="391003"/>
                      <a:pt x="102047" y="388841"/>
                      <a:pt x="101737" y="386789"/>
                    </a:cubicBezTo>
                    <a:cubicBezTo>
                      <a:pt x="100285" y="375614"/>
                      <a:pt x="98834" y="364516"/>
                      <a:pt x="97394" y="353395"/>
                    </a:cubicBezTo>
                    <a:cubicBezTo>
                      <a:pt x="94281" y="329314"/>
                      <a:pt x="91179" y="305310"/>
                      <a:pt x="87955" y="281174"/>
                    </a:cubicBezTo>
                    <a:cubicBezTo>
                      <a:pt x="86936" y="272892"/>
                      <a:pt x="81751" y="265652"/>
                      <a:pt x="72445" y="265652"/>
                    </a:cubicBezTo>
                    <a:lnTo>
                      <a:pt x="56735" y="265652"/>
                    </a:lnTo>
                    <a:cubicBezTo>
                      <a:pt x="55960" y="265652"/>
                      <a:pt x="54010" y="265430"/>
                      <a:pt x="53689" y="265430"/>
                    </a:cubicBezTo>
                    <a:cubicBezTo>
                      <a:pt x="51362" y="264942"/>
                      <a:pt x="49035" y="264299"/>
                      <a:pt x="46809" y="263590"/>
                    </a:cubicBezTo>
                    <a:cubicBezTo>
                      <a:pt x="46709" y="263556"/>
                      <a:pt x="46554" y="263490"/>
                      <a:pt x="46399" y="263423"/>
                    </a:cubicBezTo>
                    <a:cubicBezTo>
                      <a:pt x="45889" y="263157"/>
                      <a:pt x="45380" y="262913"/>
                      <a:pt x="44859" y="262680"/>
                    </a:cubicBezTo>
                    <a:cubicBezTo>
                      <a:pt x="43419" y="261938"/>
                      <a:pt x="42045" y="261106"/>
                      <a:pt x="40726" y="260308"/>
                    </a:cubicBezTo>
                    <a:cubicBezTo>
                      <a:pt x="37624" y="258323"/>
                      <a:pt x="34522" y="255141"/>
                      <a:pt x="32462" y="251327"/>
                    </a:cubicBezTo>
                    <a:cubicBezTo>
                      <a:pt x="32163" y="250839"/>
                      <a:pt x="31819" y="249997"/>
                      <a:pt x="31631" y="249509"/>
                    </a:cubicBezTo>
                    <a:cubicBezTo>
                      <a:pt x="31310" y="248467"/>
                      <a:pt x="31022" y="247391"/>
                      <a:pt x="30678" y="246360"/>
                    </a:cubicBezTo>
                    <a:cubicBezTo>
                      <a:pt x="30645" y="246238"/>
                      <a:pt x="30589" y="245895"/>
                      <a:pt x="30534" y="245584"/>
                    </a:cubicBezTo>
                    <a:cubicBezTo>
                      <a:pt x="30512" y="245107"/>
                      <a:pt x="30479" y="244597"/>
                      <a:pt x="30479" y="244409"/>
                    </a:cubicBezTo>
                    <a:cubicBezTo>
                      <a:pt x="30479" y="243633"/>
                      <a:pt x="30756" y="241260"/>
                      <a:pt x="30689" y="241260"/>
                    </a:cubicBezTo>
                    <a:cubicBezTo>
                      <a:pt x="30789" y="240761"/>
                      <a:pt x="30878" y="240262"/>
                      <a:pt x="30977" y="239775"/>
                    </a:cubicBezTo>
                    <a:cubicBezTo>
                      <a:pt x="31720" y="236870"/>
                      <a:pt x="32417" y="233976"/>
                      <a:pt x="33038" y="231005"/>
                    </a:cubicBezTo>
                    <a:cubicBezTo>
                      <a:pt x="39984" y="201823"/>
                      <a:pt x="47019" y="172731"/>
                      <a:pt x="53921" y="143594"/>
                    </a:cubicBezTo>
                    <a:cubicBezTo>
                      <a:pt x="60214" y="117439"/>
                      <a:pt x="66407" y="91241"/>
                      <a:pt x="72733" y="64953"/>
                    </a:cubicBezTo>
                    <a:cubicBezTo>
                      <a:pt x="73475" y="62071"/>
                      <a:pt x="74062" y="59166"/>
                      <a:pt x="74882" y="56338"/>
                    </a:cubicBezTo>
                    <a:cubicBezTo>
                      <a:pt x="75303" y="54897"/>
                      <a:pt x="75713" y="53522"/>
                      <a:pt x="76212" y="52214"/>
                    </a:cubicBezTo>
                    <a:cubicBezTo>
                      <a:pt x="76411" y="51471"/>
                      <a:pt x="76710" y="50884"/>
                      <a:pt x="76954" y="50141"/>
                    </a:cubicBezTo>
                    <a:cubicBezTo>
                      <a:pt x="76865" y="50340"/>
                      <a:pt x="76045" y="52214"/>
                      <a:pt x="76743" y="50562"/>
                    </a:cubicBezTo>
                    <a:cubicBezTo>
                      <a:pt x="78073" y="47569"/>
                      <a:pt x="79568" y="44764"/>
                      <a:pt x="81297" y="41947"/>
                    </a:cubicBezTo>
                    <a:cubicBezTo>
                      <a:pt x="81496" y="41648"/>
                      <a:pt x="82338" y="40506"/>
                      <a:pt x="82792" y="39863"/>
                    </a:cubicBezTo>
                    <a:cubicBezTo>
                      <a:pt x="83191" y="39442"/>
                      <a:pt x="84332" y="38089"/>
                      <a:pt x="84609" y="37812"/>
                    </a:cubicBezTo>
                    <a:cubicBezTo>
                      <a:pt x="85473" y="36936"/>
                      <a:pt x="86404" y="36127"/>
                      <a:pt x="87323" y="35206"/>
                    </a:cubicBezTo>
                    <a:cubicBezTo>
                      <a:pt x="87323" y="35206"/>
                      <a:pt x="87323" y="35206"/>
                      <a:pt x="87323" y="35206"/>
                    </a:cubicBezTo>
                    <a:cubicBezTo>
                      <a:pt x="88066" y="34785"/>
                      <a:pt x="88775" y="34297"/>
                      <a:pt x="89473" y="33876"/>
                    </a:cubicBezTo>
                    <a:cubicBezTo>
                      <a:pt x="89727" y="33699"/>
                      <a:pt x="90747" y="33166"/>
                      <a:pt x="91423" y="32801"/>
                    </a:cubicBezTo>
                    <a:cubicBezTo>
                      <a:pt x="91999" y="32612"/>
                      <a:pt x="93649" y="31969"/>
                      <a:pt x="93993" y="31903"/>
                    </a:cubicBezTo>
                    <a:cubicBezTo>
                      <a:pt x="94436" y="31747"/>
                      <a:pt x="96430" y="31337"/>
                      <a:pt x="96884" y="31193"/>
                    </a:cubicBezTo>
                    <a:cubicBezTo>
                      <a:pt x="97073" y="31171"/>
                      <a:pt x="97228" y="31160"/>
                      <a:pt x="97294" y="31160"/>
                    </a:cubicBezTo>
                    <a:cubicBezTo>
                      <a:pt x="98203" y="31160"/>
                      <a:pt x="99277" y="31071"/>
                      <a:pt x="100186" y="31071"/>
                    </a:cubicBezTo>
                    <a:lnTo>
                      <a:pt x="177105" y="31071"/>
                    </a:lnTo>
                    <a:cubicBezTo>
                      <a:pt x="177847" y="31071"/>
                      <a:pt x="178545" y="31071"/>
                      <a:pt x="179254" y="31160"/>
                    </a:cubicBezTo>
                    <a:cubicBezTo>
                      <a:pt x="179919" y="31160"/>
                      <a:pt x="180451" y="31215"/>
                      <a:pt x="181093" y="31226"/>
                    </a:cubicBezTo>
                    <a:cubicBezTo>
                      <a:pt x="181093" y="31226"/>
                      <a:pt x="181104" y="31226"/>
                      <a:pt x="181116" y="31226"/>
                    </a:cubicBezTo>
                    <a:cubicBezTo>
                      <a:pt x="182356" y="31559"/>
                      <a:pt x="183597" y="31725"/>
                      <a:pt x="184838" y="32135"/>
                    </a:cubicBezTo>
                    <a:cubicBezTo>
                      <a:pt x="185325" y="32257"/>
                      <a:pt x="185780" y="32413"/>
                      <a:pt x="186223" y="32579"/>
                    </a:cubicBezTo>
                    <a:cubicBezTo>
                      <a:pt x="186245" y="32601"/>
                      <a:pt x="186267" y="32612"/>
                      <a:pt x="186289" y="32634"/>
                    </a:cubicBezTo>
                    <a:cubicBezTo>
                      <a:pt x="187187" y="33377"/>
                      <a:pt x="188439" y="33876"/>
                      <a:pt x="189513" y="34386"/>
                    </a:cubicBezTo>
                    <a:cubicBezTo>
                      <a:pt x="189901" y="34652"/>
                      <a:pt x="190322" y="34940"/>
                      <a:pt x="190743" y="35206"/>
                    </a:cubicBezTo>
                    <a:cubicBezTo>
                      <a:pt x="190743" y="35206"/>
                      <a:pt x="190743" y="35206"/>
                      <a:pt x="190743" y="35206"/>
                    </a:cubicBezTo>
                    <a:cubicBezTo>
                      <a:pt x="191651" y="36027"/>
                      <a:pt x="192604" y="36870"/>
                      <a:pt x="193424" y="37779"/>
                    </a:cubicBezTo>
                    <a:cubicBezTo>
                      <a:pt x="193767" y="38122"/>
                      <a:pt x="195052" y="39730"/>
                      <a:pt x="195518" y="40240"/>
                    </a:cubicBezTo>
                    <a:cubicBezTo>
                      <a:pt x="195939" y="40883"/>
                      <a:pt x="196648" y="41925"/>
                      <a:pt x="196814" y="42202"/>
                    </a:cubicBezTo>
                    <a:cubicBezTo>
                      <a:pt x="197645" y="43533"/>
                      <a:pt x="198387" y="44897"/>
                      <a:pt x="199096" y="46271"/>
                    </a:cubicBezTo>
                    <a:cubicBezTo>
                      <a:pt x="199717" y="47513"/>
                      <a:pt x="200337" y="48755"/>
                      <a:pt x="200824" y="49997"/>
                    </a:cubicBezTo>
                    <a:cubicBezTo>
                      <a:pt x="199672" y="47424"/>
                      <a:pt x="201245" y="51327"/>
                      <a:pt x="201567" y="52148"/>
                    </a:cubicBezTo>
                    <a:cubicBezTo>
                      <a:pt x="202763" y="55285"/>
                      <a:pt x="203594" y="58279"/>
                      <a:pt x="204336" y="61372"/>
                    </a:cubicBezTo>
                    <a:cubicBezTo>
                      <a:pt x="211161" y="89722"/>
                      <a:pt x="217897" y="118160"/>
                      <a:pt x="224677" y="146543"/>
                    </a:cubicBezTo>
                    <a:cubicBezTo>
                      <a:pt x="232133" y="177787"/>
                      <a:pt x="239766" y="208963"/>
                      <a:pt x="247100" y="240163"/>
                    </a:cubicBezTo>
                    <a:cubicBezTo>
                      <a:pt x="247100" y="240373"/>
                      <a:pt x="247189" y="240584"/>
                      <a:pt x="247189" y="240795"/>
                    </a:cubicBezTo>
                    <a:cubicBezTo>
                      <a:pt x="247920" y="243899"/>
                      <a:pt x="247266" y="241526"/>
                      <a:pt x="247189" y="240872"/>
                    </a:cubicBezTo>
                    <a:cubicBezTo>
                      <a:pt x="247189" y="242036"/>
                      <a:pt x="247100" y="243223"/>
                      <a:pt x="247189" y="244387"/>
                    </a:cubicBezTo>
                    <a:cubicBezTo>
                      <a:pt x="247189" y="244464"/>
                      <a:pt x="247200" y="244520"/>
                      <a:pt x="247211" y="244575"/>
                    </a:cubicBezTo>
                    <a:cubicBezTo>
                      <a:pt x="246923" y="245573"/>
                      <a:pt x="246746" y="246726"/>
                      <a:pt x="246435" y="247691"/>
                    </a:cubicBezTo>
                    <a:cubicBezTo>
                      <a:pt x="246247" y="248156"/>
                      <a:pt x="246114" y="248644"/>
                      <a:pt x="245970" y="249121"/>
                    </a:cubicBezTo>
                    <a:close/>
                    <a:moveTo>
                      <a:pt x="245593" y="250296"/>
                    </a:moveTo>
                    <a:cubicBezTo>
                      <a:pt x="245804" y="249786"/>
                      <a:pt x="245926" y="249476"/>
                      <a:pt x="245992" y="249287"/>
                    </a:cubicBezTo>
                    <a:cubicBezTo>
                      <a:pt x="245881" y="249631"/>
                      <a:pt x="245760" y="249964"/>
                      <a:pt x="245593" y="250296"/>
                    </a:cubicBezTo>
                    <a:close/>
                  </a:path>
                </a:pathLst>
              </a:custGeom>
              <a:grpFill/>
              <a:ln w="1107" cap="flat">
                <a:noFill/>
                <a:prstDash val="solid"/>
                <a:miter/>
              </a:ln>
            </p:spPr>
            <p:txBody>
              <a:bodyPr rtlCol="0" anchor="ctr"/>
              <a:lstStyle/>
              <a:p>
                <a:endParaRPr lang="en-US"/>
              </a:p>
            </p:txBody>
          </p:sp>
        </p:grpSp>
        <p:sp>
          <p:nvSpPr>
            <p:cNvPr id="136" name="Freeform 135">
              <a:extLst>
                <a:ext uri="{FF2B5EF4-FFF2-40B4-BE49-F238E27FC236}">
                  <a16:creationId xmlns:a16="http://schemas.microsoft.com/office/drawing/2014/main" id="{5FA3C967-7301-338B-822C-D99B3FA66C52}"/>
                </a:ext>
              </a:extLst>
            </p:cNvPr>
            <p:cNvSpPr/>
            <p:nvPr/>
          </p:nvSpPr>
          <p:spPr>
            <a:xfrm>
              <a:off x="9183725" y="4588441"/>
              <a:ext cx="167245" cy="99313"/>
            </a:xfrm>
            <a:custGeom>
              <a:avLst/>
              <a:gdLst>
                <a:gd name="connsiteX0" fmla="*/ 30910 w 167245"/>
                <a:gd name="connsiteY0" fmla="*/ 83976 h 99313"/>
                <a:gd name="connsiteX1" fmla="*/ 31110 w 167245"/>
                <a:gd name="connsiteY1" fmla="*/ 78887 h 99313"/>
                <a:gd name="connsiteX2" fmla="*/ 31320 w 167245"/>
                <a:gd name="connsiteY2" fmla="*/ 76736 h 99313"/>
                <a:gd name="connsiteX3" fmla="*/ 31320 w 167245"/>
                <a:gd name="connsiteY3" fmla="*/ 76648 h 99313"/>
                <a:gd name="connsiteX4" fmla="*/ 33580 w 167245"/>
                <a:gd name="connsiteY4" fmla="*/ 67212 h 99313"/>
                <a:gd name="connsiteX5" fmla="*/ 34489 w 167245"/>
                <a:gd name="connsiteY5" fmla="*/ 64640 h 99313"/>
                <a:gd name="connsiteX6" fmla="*/ 34699 w 167245"/>
                <a:gd name="connsiteY6" fmla="*/ 63908 h 99313"/>
                <a:gd name="connsiteX7" fmla="*/ 36139 w 167245"/>
                <a:gd name="connsiteY7" fmla="*/ 60793 h 99313"/>
                <a:gd name="connsiteX8" fmla="*/ 41025 w 167245"/>
                <a:gd name="connsiteY8" fmla="*/ 52733 h 99313"/>
                <a:gd name="connsiteX9" fmla="*/ 41025 w 167245"/>
                <a:gd name="connsiteY9" fmla="*/ 52644 h 99313"/>
                <a:gd name="connsiteX10" fmla="*/ 42266 w 167245"/>
                <a:gd name="connsiteY10" fmla="*/ 51070 h 99313"/>
                <a:gd name="connsiteX11" fmla="*/ 45368 w 167245"/>
                <a:gd name="connsiteY11" fmla="*/ 47555 h 99313"/>
                <a:gd name="connsiteX12" fmla="*/ 52314 w 167245"/>
                <a:gd name="connsiteY12" fmla="*/ 41280 h 99313"/>
                <a:gd name="connsiteX13" fmla="*/ 54065 w 167245"/>
                <a:gd name="connsiteY13" fmla="*/ 40116 h 99313"/>
                <a:gd name="connsiteX14" fmla="*/ 58108 w 167245"/>
                <a:gd name="connsiteY14" fmla="*/ 37632 h 99313"/>
                <a:gd name="connsiteX15" fmla="*/ 61753 w 167245"/>
                <a:gd name="connsiteY15" fmla="*/ 35769 h 99313"/>
                <a:gd name="connsiteX16" fmla="*/ 64235 w 167245"/>
                <a:gd name="connsiteY16" fmla="*/ 34605 h 99313"/>
                <a:gd name="connsiteX17" fmla="*/ 64312 w 167245"/>
                <a:gd name="connsiteY17" fmla="*/ 34605 h 99313"/>
                <a:gd name="connsiteX18" fmla="*/ 73618 w 167245"/>
                <a:gd name="connsiteY18" fmla="*/ 31922 h 99313"/>
                <a:gd name="connsiteX19" fmla="*/ 77751 w 167245"/>
                <a:gd name="connsiteY19" fmla="*/ 31179 h 99313"/>
                <a:gd name="connsiteX20" fmla="*/ 80653 w 167245"/>
                <a:gd name="connsiteY20" fmla="*/ 31091 h 99313"/>
                <a:gd name="connsiteX21" fmla="*/ 90657 w 167245"/>
                <a:gd name="connsiteY21" fmla="*/ 31434 h 99313"/>
                <a:gd name="connsiteX22" fmla="*/ 92098 w 167245"/>
                <a:gd name="connsiteY22" fmla="*/ 31767 h 99313"/>
                <a:gd name="connsiteX23" fmla="*/ 97471 w 167245"/>
                <a:gd name="connsiteY23" fmla="*/ 33009 h 99313"/>
                <a:gd name="connsiteX24" fmla="*/ 102013 w 167245"/>
                <a:gd name="connsiteY24" fmla="*/ 34450 h 99313"/>
                <a:gd name="connsiteX25" fmla="*/ 103996 w 167245"/>
                <a:gd name="connsiteY25" fmla="*/ 35193 h 99313"/>
                <a:gd name="connsiteX26" fmla="*/ 104085 w 167245"/>
                <a:gd name="connsiteY26" fmla="*/ 35193 h 99313"/>
                <a:gd name="connsiteX27" fmla="*/ 112361 w 167245"/>
                <a:gd name="connsiteY27" fmla="*/ 39750 h 99313"/>
                <a:gd name="connsiteX28" fmla="*/ 114621 w 167245"/>
                <a:gd name="connsiteY28" fmla="*/ 41191 h 99313"/>
                <a:gd name="connsiteX29" fmla="*/ 115252 w 167245"/>
                <a:gd name="connsiteY29" fmla="*/ 41612 h 99313"/>
                <a:gd name="connsiteX30" fmla="*/ 117811 w 167245"/>
                <a:gd name="connsiteY30" fmla="*/ 43763 h 99313"/>
                <a:gd name="connsiteX31" fmla="*/ 124425 w 167245"/>
                <a:gd name="connsiteY31" fmla="*/ 50460 h 99313"/>
                <a:gd name="connsiteX32" fmla="*/ 126087 w 167245"/>
                <a:gd name="connsiteY32" fmla="*/ 52533 h 99313"/>
                <a:gd name="connsiteX33" fmla="*/ 126087 w 167245"/>
                <a:gd name="connsiteY33" fmla="*/ 52611 h 99313"/>
                <a:gd name="connsiteX34" fmla="*/ 128990 w 167245"/>
                <a:gd name="connsiteY34" fmla="*/ 57168 h 99313"/>
                <a:gd name="connsiteX35" fmla="*/ 131549 w 167245"/>
                <a:gd name="connsiteY35" fmla="*/ 61924 h 99313"/>
                <a:gd name="connsiteX36" fmla="*/ 132380 w 167245"/>
                <a:gd name="connsiteY36" fmla="*/ 63787 h 99313"/>
                <a:gd name="connsiteX37" fmla="*/ 132579 w 167245"/>
                <a:gd name="connsiteY37" fmla="*/ 64529 h 99313"/>
                <a:gd name="connsiteX38" fmla="*/ 135393 w 167245"/>
                <a:gd name="connsiteY38" fmla="*/ 74452 h 99313"/>
                <a:gd name="connsiteX39" fmla="*/ 135903 w 167245"/>
                <a:gd name="connsiteY39" fmla="*/ 77268 h 99313"/>
                <a:gd name="connsiteX40" fmla="*/ 135903 w 167245"/>
                <a:gd name="connsiteY40" fmla="*/ 77357 h 99313"/>
                <a:gd name="connsiteX41" fmla="*/ 136235 w 167245"/>
                <a:gd name="connsiteY41" fmla="*/ 83777 h 99313"/>
                <a:gd name="connsiteX42" fmla="*/ 151745 w 167245"/>
                <a:gd name="connsiteY42" fmla="*/ 99298 h 99313"/>
                <a:gd name="connsiteX43" fmla="*/ 167244 w 167245"/>
                <a:gd name="connsiteY43" fmla="*/ 83777 h 99313"/>
                <a:gd name="connsiteX44" fmla="*/ 111751 w 167245"/>
                <a:gd name="connsiteY44" fmla="*/ 4936 h 99313"/>
                <a:gd name="connsiteX45" fmla="*/ 19942 w 167245"/>
                <a:gd name="connsiteY45" fmla="*/ 29550 h 99313"/>
                <a:gd name="connsiteX46" fmla="*/ 1 w 167245"/>
                <a:gd name="connsiteY46" fmla="*/ 83777 h 99313"/>
                <a:gd name="connsiteX47" fmla="*/ 15511 w 167245"/>
                <a:gd name="connsiteY47" fmla="*/ 99298 h 99313"/>
                <a:gd name="connsiteX48" fmla="*/ 30899 w 167245"/>
                <a:gd name="connsiteY48" fmla="*/ 83976 h 9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67245" h="99313">
                  <a:moveTo>
                    <a:pt x="30910" y="83976"/>
                  </a:moveTo>
                  <a:cubicBezTo>
                    <a:pt x="30910" y="82313"/>
                    <a:pt x="30999" y="80661"/>
                    <a:pt x="31110" y="78887"/>
                  </a:cubicBezTo>
                  <a:cubicBezTo>
                    <a:pt x="31110" y="78144"/>
                    <a:pt x="31198" y="77446"/>
                    <a:pt x="31320" y="76736"/>
                  </a:cubicBezTo>
                  <a:cubicBezTo>
                    <a:pt x="31320" y="77357"/>
                    <a:pt x="30810" y="79708"/>
                    <a:pt x="31320" y="76648"/>
                  </a:cubicBezTo>
                  <a:cubicBezTo>
                    <a:pt x="31819" y="73421"/>
                    <a:pt x="32638" y="70372"/>
                    <a:pt x="33580" y="67212"/>
                  </a:cubicBezTo>
                  <a:cubicBezTo>
                    <a:pt x="33924" y="66392"/>
                    <a:pt x="34212" y="65483"/>
                    <a:pt x="34489" y="64640"/>
                  </a:cubicBezTo>
                  <a:cubicBezTo>
                    <a:pt x="34577" y="64441"/>
                    <a:pt x="35319" y="62378"/>
                    <a:pt x="34699" y="63908"/>
                  </a:cubicBezTo>
                  <a:cubicBezTo>
                    <a:pt x="34200" y="65228"/>
                    <a:pt x="35940" y="61336"/>
                    <a:pt x="36139" y="60793"/>
                  </a:cubicBezTo>
                  <a:cubicBezTo>
                    <a:pt x="37591" y="57977"/>
                    <a:pt x="39363" y="55427"/>
                    <a:pt x="41025" y="52733"/>
                  </a:cubicBezTo>
                  <a:cubicBezTo>
                    <a:pt x="41357" y="52234"/>
                    <a:pt x="42753" y="50382"/>
                    <a:pt x="41025" y="52644"/>
                  </a:cubicBezTo>
                  <a:cubicBezTo>
                    <a:pt x="41446" y="52145"/>
                    <a:pt x="41845" y="51613"/>
                    <a:pt x="42266" y="51070"/>
                  </a:cubicBezTo>
                  <a:cubicBezTo>
                    <a:pt x="43307" y="49917"/>
                    <a:pt x="44326" y="48719"/>
                    <a:pt x="45368" y="47555"/>
                  </a:cubicBezTo>
                  <a:cubicBezTo>
                    <a:pt x="47517" y="45293"/>
                    <a:pt x="49832" y="43087"/>
                    <a:pt x="52314" y="41280"/>
                  </a:cubicBezTo>
                  <a:cubicBezTo>
                    <a:pt x="50032" y="43009"/>
                    <a:pt x="53356" y="40659"/>
                    <a:pt x="54065" y="40116"/>
                  </a:cubicBezTo>
                  <a:cubicBezTo>
                    <a:pt x="55383" y="39295"/>
                    <a:pt x="56746" y="38453"/>
                    <a:pt x="58108" y="37632"/>
                  </a:cubicBezTo>
                  <a:cubicBezTo>
                    <a:pt x="59260" y="37011"/>
                    <a:pt x="60457" y="36390"/>
                    <a:pt x="61753" y="35769"/>
                  </a:cubicBezTo>
                  <a:cubicBezTo>
                    <a:pt x="62573" y="35348"/>
                    <a:pt x="63393" y="34938"/>
                    <a:pt x="64235" y="34605"/>
                  </a:cubicBezTo>
                  <a:cubicBezTo>
                    <a:pt x="62783" y="35226"/>
                    <a:pt x="62994" y="35027"/>
                    <a:pt x="64312" y="34605"/>
                  </a:cubicBezTo>
                  <a:cubicBezTo>
                    <a:pt x="67414" y="33696"/>
                    <a:pt x="70439" y="32621"/>
                    <a:pt x="73618" y="31922"/>
                  </a:cubicBezTo>
                  <a:cubicBezTo>
                    <a:pt x="74937" y="31590"/>
                    <a:pt x="76432" y="31423"/>
                    <a:pt x="77751" y="31179"/>
                  </a:cubicBezTo>
                  <a:cubicBezTo>
                    <a:pt x="74638" y="31601"/>
                    <a:pt x="79811" y="31091"/>
                    <a:pt x="80653" y="31091"/>
                  </a:cubicBezTo>
                  <a:cubicBezTo>
                    <a:pt x="84043" y="31013"/>
                    <a:pt x="87345" y="31091"/>
                    <a:pt x="90657" y="31434"/>
                  </a:cubicBezTo>
                  <a:cubicBezTo>
                    <a:pt x="87965" y="31224"/>
                    <a:pt x="91067" y="31512"/>
                    <a:pt x="92098" y="31767"/>
                  </a:cubicBezTo>
                  <a:cubicBezTo>
                    <a:pt x="93959" y="32100"/>
                    <a:pt x="95743" y="32510"/>
                    <a:pt x="97471" y="33009"/>
                  </a:cubicBezTo>
                  <a:cubicBezTo>
                    <a:pt x="99044" y="33419"/>
                    <a:pt x="100573" y="33918"/>
                    <a:pt x="102013" y="34450"/>
                  </a:cubicBezTo>
                  <a:cubicBezTo>
                    <a:pt x="102645" y="34661"/>
                    <a:pt x="103265" y="34949"/>
                    <a:pt x="103996" y="35193"/>
                  </a:cubicBezTo>
                  <a:cubicBezTo>
                    <a:pt x="103376" y="34993"/>
                    <a:pt x="101437" y="33951"/>
                    <a:pt x="104085" y="35193"/>
                  </a:cubicBezTo>
                  <a:cubicBezTo>
                    <a:pt x="106987" y="36523"/>
                    <a:pt x="109790" y="38009"/>
                    <a:pt x="112361" y="39750"/>
                  </a:cubicBezTo>
                  <a:cubicBezTo>
                    <a:pt x="113103" y="40249"/>
                    <a:pt x="113801" y="40770"/>
                    <a:pt x="114621" y="41191"/>
                  </a:cubicBezTo>
                  <a:cubicBezTo>
                    <a:pt x="114831" y="41280"/>
                    <a:pt x="116604" y="42632"/>
                    <a:pt x="115252" y="41612"/>
                  </a:cubicBezTo>
                  <a:cubicBezTo>
                    <a:pt x="114089" y="40781"/>
                    <a:pt x="117390" y="43342"/>
                    <a:pt x="117811" y="43763"/>
                  </a:cubicBezTo>
                  <a:cubicBezTo>
                    <a:pt x="120160" y="45825"/>
                    <a:pt x="122365" y="48109"/>
                    <a:pt x="124425" y="50460"/>
                  </a:cubicBezTo>
                  <a:cubicBezTo>
                    <a:pt x="125046" y="51203"/>
                    <a:pt x="125589" y="51790"/>
                    <a:pt x="126087" y="52533"/>
                  </a:cubicBezTo>
                  <a:cubicBezTo>
                    <a:pt x="125179" y="51291"/>
                    <a:pt x="125345" y="51491"/>
                    <a:pt x="126087" y="52611"/>
                  </a:cubicBezTo>
                  <a:cubicBezTo>
                    <a:pt x="126996" y="54185"/>
                    <a:pt x="128070" y="55604"/>
                    <a:pt x="128990" y="57168"/>
                  </a:cubicBezTo>
                  <a:cubicBezTo>
                    <a:pt x="129898" y="58742"/>
                    <a:pt x="130718" y="60272"/>
                    <a:pt x="131549" y="61924"/>
                  </a:cubicBezTo>
                  <a:cubicBezTo>
                    <a:pt x="131892" y="62545"/>
                    <a:pt x="132169" y="63166"/>
                    <a:pt x="132380" y="63787"/>
                  </a:cubicBezTo>
                  <a:cubicBezTo>
                    <a:pt x="133421" y="65937"/>
                    <a:pt x="131338" y="60471"/>
                    <a:pt x="132579" y="64529"/>
                  </a:cubicBezTo>
                  <a:cubicBezTo>
                    <a:pt x="133621" y="67833"/>
                    <a:pt x="134651" y="71060"/>
                    <a:pt x="135393" y="74452"/>
                  </a:cubicBezTo>
                  <a:cubicBezTo>
                    <a:pt x="135604" y="75361"/>
                    <a:pt x="135737" y="76315"/>
                    <a:pt x="135903" y="77268"/>
                  </a:cubicBezTo>
                  <a:cubicBezTo>
                    <a:pt x="136313" y="79641"/>
                    <a:pt x="135692" y="74918"/>
                    <a:pt x="135903" y="77357"/>
                  </a:cubicBezTo>
                  <a:cubicBezTo>
                    <a:pt x="135980" y="79508"/>
                    <a:pt x="136235" y="81570"/>
                    <a:pt x="136235" y="83777"/>
                  </a:cubicBezTo>
                  <a:cubicBezTo>
                    <a:pt x="136313" y="91837"/>
                    <a:pt x="143270" y="99709"/>
                    <a:pt x="151745" y="99298"/>
                  </a:cubicBezTo>
                  <a:cubicBezTo>
                    <a:pt x="160099" y="98877"/>
                    <a:pt x="167366" y="92458"/>
                    <a:pt x="167244" y="83777"/>
                  </a:cubicBezTo>
                  <a:cubicBezTo>
                    <a:pt x="166834" y="48298"/>
                    <a:pt x="144843" y="17343"/>
                    <a:pt x="111751" y="4936"/>
                  </a:cubicBezTo>
                  <a:cubicBezTo>
                    <a:pt x="79989" y="-6994"/>
                    <a:pt x="41435" y="3273"/>
                    <a:pt x="19942" y="29550"/>
                  </a:cubicBezTo>
                  <a:cubicBezTo>
                    <a:pt x="7202" y="45072"/>
                    <a:pt x="167" y="63698"/>
                    <a:pt x="1" y="83777"/>
                  </a:cubicBezTo>
                  <a:cubicBezTo>
                    <a:pt x="-77" y="91837"/>
                    <a:pt x="7235" y="99709"/>
                    <a:pt x="15511" y="99298"/>
                  </a:cubicBezTo>
                  <a:cubicBezTo>
                    <a:pt x="23864" y="99088"/>
                    <a:pt x="30810" y="92668"/>
                    <a:pt x="30899" y="83976"/>
                  </a:cubicBezTo>
                  <a:close/>
                </a:path>
              </a:pathLst>
            </a:custGeom>
            <a:grpFill/>
            <a:ln w="1107"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E95D534C-A61B-20FA-0154-E4F3121C7C87}"/>
                </a:ext>
              </a:extLst>
            </p:cNvPr>
            <p:cNvSpPr/>
            <p:nvPr/>
          </p:nvSpPr>
          <p:spPr>
            <a:xfrm>
              <a:off x="8836674" y="4588441"/>
              <a:ext cx="167245" cy="99313"/>
            </a:xfrm>
            <a:custGeom>
              <a:avLst/>
              <a:gdLst>
                <a:gd name="connsiteX0" fmla="*/ 30910 w 167245"/>
                <a:gd name="connsiteY0" fmla="*/ 83976 h 99313"/>
                <a:gd name="connsiteX1" fmla="*/ 31110 w 167245"/>
                <a:gd name="connsiteY1" fmla="*/ 78887 h 99313"/>
                <a:gd name="connsiteX2" fmla="*/ 31320 w 167245"/>
                <a:gd name="connsiteY2" fmla="*/ 76736 h 99313"/>
                <a:gd name="connsiteX3" fmla="*/ 31320 w 167245"/>
                <a:gd name="connsiteY3" fmla="*/ 76648 h 99313"/>
                <a:gd name="connsiteX4" fmla="*/ 33580 w 167245"/>
                <a:gd name="connsiteY4" fmla="*/ 67212 h 99313"/>
                <a:gd name="connsiteX5" fmla="*/ 34489 w 167245"/>
                <a:gd name="connsiteY5" fmla="*/ 64640 h 99313"/>
                <a:gd name="connsiteX6" fmla="*/ 34699 w 167245"/>
                <a:gd name="connsiteY6" fmla="*/ 63908 h 99313"/>
                <a:gd name="connsiteX7" fmla="*/ 36139 w 167245"/>
                <a:gd name="connsiteY7" fmla="*/ 60793 h 99313"/>
                <a:gd name="connsiteX8" fmla="*/ 41025 w 167245"/>
                <a:gd name="connsiteY8" fmla="*/ 52733 h 99313"/>
                <a:gd name="connsiteX9" fmla="*/ 41025 w 167245"/>
                <a:gd name="connsiteY9" fmla="*/ 52644 h 99313"/>
                <a:gd name="connsiteX10" fmla="*/ 42266 w 167245"/>
                <a:gd name="connsiteY10" fmla="*/ 51070 h 99313"/>
                <a:gd name="connsiteX11" fmla="*/ 45368 w 167245"/>
                <a:gd name="connsiteY11" fmla="*/ 47555 h 99313"/>
                <a:gd name="connsiteX12" fmla="*/ 52314 w 167245"/>
                <a:gd name="connsiteY12" fmla="*/ 41280 h 99313"/>
                <a:gd name="connsiteX13" fmla="*/ 54065 w 167245"/>
                <a:gd name="connsiteY13" fmla="*/ 40116 h 99313"/>
                <a:gd name="connsiteX14" fmla="*/ 58108 w 167245"/>
                <a:gd name="connsiteY14" fmla="*/ 37632 h 99313"/>
                <a:gd name="connsiteX15" fmla="*/ 61753 w 167245"/>
                <a:gd name="connsiteY15" fmla="*/ 35769 h 99313"/>
                <a:gd name="connsiteX16" fmla="*/ 64235 w 167245"/>
                <a:gd name="connsiteY16" fmla="*/ 34605 h 99313"/>
                <a:gd name="connsiteX17" fmla="*/ 64312 w 167245"/>
                <a:gd name="connsiteY17" fmla="*/ 34605 h 99313"/>
                <a:gd name="connsiteX18" fmla="*/ 73618 w 167245"/>
                <a:gd name="connsiteY18" fmla="*/ 31922 h 99313"/>
                <a:gd name="connsiteX19" fmla="*/ 77751 w 167245"/>
                <a:gd name="connsiteY19" fmla="*/ 31179 h 99313"/>
                <a:gd name="connsiteX20" fmla="*/ 80653 w 167245"/>
                <a:gd name="connsiteY20" fmla="*/ 31091 h 99313"/>
                <a:gd name="connsiteX21" fmla="*/ 90657 w 167245"/>
                <a:gd name="connsiteY21" fmla="*/ 31434 h 99313"/>
                <a:gd name="connsiteX22" fmla="*/ 92098 w 167245"/>
                <a:gd name="connsiteY22" fmla="*/ 31767 h 99313"/>
                <a:gd name="connsiteX23" fmla="*/ 97471 w 167245"/>
                <a:gd name="connsiteY23" fmla="*/ 33009 h 99313"/>
                <a:gd name="connsiteX24" fmla="*/ 102013 w 167245"/>
                <a:gd name="connsiteY24" fmla="*/ 34450 h 99313"/>
                <a:gd name="connsiteX25" fmla="*/ 103996 w 167245"/>
                <a:gd name="connsiteY25" fmla="*/ 35193 h 99313"/>
                <a:gd name="connsiteX26" fmla="*/ 104085 w 167245"/>
                <a:gd name="connsiteY26" fmla="*/ 35193 h 99313"/>
                <a:gd name="connsiteX27" fmla="*/ 112361 w 167245"/>
                <a:gd name="connsiteY27" fmla="*/ 39750 h 99313"/>
                <a:gd name="connsiteX28" fmla="*/ 114621 w 167245"/>
                <a:gd name="connsiteY28" fmla="*/ 41191 h 99313"/>
                <a:gd name="connsiteX29" fmla="*/ 115252 w 167245"/>
                <a:gd name="connsiteY29" fmla="*/ 41612 h 99313"/>
                <a:gd name="connsiteX30" fmla="*/ 117811 w 167245"/>
                <a:gd name="connsiteY30" fmla="*/ 43763 h 99313"/>
                <a:gd name="connsiteX31" fmla="*/ 124425 w 167245"/>
                <a:gd name="connsiteY31" fmla="*/ 50460 h 99313"/>
                <a:gd name="connsiteX32" fmla="*/ 126087 w 167245"/>
                <a:gd name="connsiteY32" fmla="*/ 52533 h 99313"/>
                <a:gd name="connsiteX33" fmla="*/ 126087 w 167245"/>
                <a:gd name="connsiteY33" fmla="*/ 52611 h 99313"/>
                <a:gd name="connsiteX34" fmla="*/ 128990 w 167245"/>
                <a:gd name="connsiteY34" fmla="*/ 57168 h 99313"/>
                <a:gd name="connsiteX35" fmla="*/ 131549 w 167245"/>
                <a:gd name="connsiteY35" fmla="*/ 61924 h 99313"/>
                <a:gd name="connsiteX36" fmla="*/ 132380 w 167245"/>
                <a:gd name="connsiteY36" fmla="*/ 63787 h 99313"/>
                <a:gd name="connsiteX37" fmla="*/ 132579 w 167245"/>
                <a:gd name="connsiteY37" fmla="*/ 64529 h 99313"/>
                <a:gd name="connsiteX38" fmla="*/ 135393 w 167245"/>
                <a:gd name="connsiteY38" fmla="*/ 74452 h 99313"/>
                <a:gd name="connsiteX39" fmla="*/ 135903 w 167245"/>
                <a:gd name="connsiteY39" fmla="*/ 77268 h 99313"/>
                <a:gd name="connsiteX40" fmla="*/ 135903 w 167245"/>
                <a:gd name="connsiteY40" fmla="*/ 77357 h 99313"/>
                <a:gd name="connsiteX41" fmla="*/ 136235 w 167245"/>
                <a:gd name="connsiteY41" fmla="*/ 83777 h 99313"/>
                <a:gd name="connsiteX42" fmla="*/ 151745 w 167245"/>
                <a:gd name="connsiteY42" fmla="*/ 99298 h 99313"/>
                <a:gd name="connsiteX43" fmla="*/ 167244 w 167245"/>
                <a:gd name="connsiteY43" fmla="*/ 83777 h 99313"/>
                <a:gd name="connsiteX44" fmla="*/ 111751 w 167245"/>
                <a:gd name="connsiteY44" fmla="*/ 4936 h 99313"/>
                <a:gd name="connsiteX45" fmla="*/ 19942 w 167245"/>
                <a:gd name="connsiteY45" fmla="*/ 29550 h 99313"/>
                <a:gd name="connsiteX46" fmla="*/ 1 w 167245"/>
                <a:gd name="connsiteY46" fmla="*/ 83777 h 99313"/>
                <a:gd name="connsiteX47" fmla="*/ 15511 w 167245"/>
                <a:gd name="connsiteY47" fmla="*/ 99298 h 99313"/>
                <a:gd name="connsiteX48" fmla="*/ 30899 w 167245"/>
                <a:gd name="connsiteY48" fmla="*/ 83976 h 9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67245" h="99313">
                  <a:moveTo>
                    <a:pt x="30910" y="83976"/>
                  </a:moveTo>
                  <a:cubicBezTo>
                    <a:pt x="30910" y="82313"/>
                    <a:pt x="30999" y="80661"/>
                    <a:pt x="31110" y="78887"/>
                  </a:cubicBezTo>
                  <a:cubicBezTo>
                    <a:pt x="31110" y="78144"/>
                    <a:pt x="31198" y="77446"/>
                    <a:pt x="31320" y="76736"/>
                  </a:cubicBezTo>
                  <a:cubicBezTo>
                    <a:pt x="31320" y="77357"/>
                    <a:pt x="30810" y="79708"/>
                    <a:pt x="31320" y="76648"/>
                  </a:cubicBezTo>
                  <a:cubicBezTo>
                    <a:pt x="31819" y="73421"/>
                    <a:pt x="32638" y="70372"/>
                    <a:pt x="33580" y="67212"/>
                  </a:cubicBezTo>
                  <a:cubicBezTo>
                    <a:pt x="33924" y="66392"/>
                    <a:pt x="34212" y="65483"/>
                    <a:pt x="34489" y="64640"/>
                  </a:cubicBezTo>
                  <a:cubicBezTo>
                    <a:pt x="34577" y="64441"/>
                    <a:pt x="35319" y="62378"/>
                    <a:pt x="34699" y="63908"/>
                  </a:cubicBezTo>
                  <a:cubicBezTo>
                    <a:pt x="34200" y="65228"/>
                    <a:pt x="35940" y="61336"/>
                    <a:pt x="36139" y="60793"/>
                  </a:cubicBezTo>
                  <a:cubicBezTo>
                    <a:pt x="37591" y="57977"/>
                    <a:pt x="39363" y="55427"/>
                    <a:pt x="41025" y="52733"/>
                  </a:cubicBezTo>
                  <a:cubicBezTo>
                    <a:pt x="41357" y="52234"/>
                    <a:pt x="42753" y="50382"/>
                    <a:pt x="41025" y="52644"/>
                  </a:cubicBezTo>
                  <a:cubicBezTo>
                    <a:pt x="41446" y="52145"/>
                    <a:pt x="41845" y="51613"/>
                    <a:pt x="42266" y="51070"/>
                  </a:cubicBezTo>
                  <a:cubicBezTo>
                    <a:pt x="43307" y="49917"/>
                    <a:pt x="44326" y="48719"/>
                    <a:pt x="45368" y="47555"/>
                  </a:cubicBezTo>
                  <a:cubicBezTo>
                    <a:pt x="47517" y="45293"/>
                    <a:pt x="49833" y="43087"/>
                    <a:pt x="52314" y="41280"/>
                  </a:cubicBezTo>
                  <a:cubicBezTo>
                    <a:pt x="50054" y="43009"/>
                    <a:pt x="53356" y="40659"/>
                    <a:pt x="54065" y="40116"/>
                  </a:cubicBezTo>
                  <a:cubicBezTo>
                    <a:pt x="55383" y="39295"/>
                    <a:pt x="56746" y="38453"/>
                    <a:pt x="58108" y="37632"/>
                  </a:cubicBezTo>
                  <a:cubicBezTo>
                    <a:pt x="59260" y="37011"/>
                    <a:pt x="60457" y="36390"/>
                    <a:pt x="61753" y="35769"/>
                  </a:cubicBezTo>
                  <a:cubicBezTo>
                    <a:pt x="62573" y="35348"/>
                    <a:pt x="63393" y="34938"/>
                    <a:pt x="64235" y="34605"/>
                  </a:cubicBezTo>
                  <a:cubicBezTo>
                    <a:pt x="62783" y="35226"/>
                    <a:pt x="62994" y="35027"/>
                    <a:pt x="64312" y="34605"/>
                  </a:cubicBezTo>
                  <a:cubicBezTo>
                    <a:pt x="67414" y="33696"/>
                    <a:pt x="70439" y="32621"/>
                    <a:pt x="73618" y="31922"/>
                  </a:cubicBezTo>
                  <a:cubicBezTo>
                    <a:pt x="74937" y="31590"/>
                    <a:pt x="76432" y="31423"/>
                    <a:pt x="77751" y="31179"/>
                  </a:cubicBezTo>
                  <a:cubicBezTo>
                    <a:pt x="74649" y="31601"/>
                    <a:pt x="79811" y="31091"/>
                    <a:pt x="80653" y="31091"/>
                  </a:cubicBezTo>
                  <a:cubicBezTo>
                    <a:pt x="84043" y="31013"/>
                    <a:pt x="87345" y="31091"/>
                    <a:pt x="90657" y="31434"/>
                  </a:cubicBezTo>
                  <a:cubicBezTo>
                    <a:pt x="87965" y="31224"/>
                    <a:pt x="91067" y="31512"/>
                    <a:pt x="92098" y="31767"/>
                  </a:cubicBezTo>
                  <a:cubicBezTo>
                    <a:pt x="93959" y="32100"/>
                    <a:pt x="95743" y="32510"/>
                    <a:pt x="97471" y="33009"/>
                  </a:cubicBezTo>
                  <a:cubicBezTo>
                    <a:pt x="99044" y="33419"/>
                    <a:pt x="100573" y="33918"/>
                    <a:pt x="102013" y="34450"/>
                  </a:cubicBezTo>
                  <a:cubicBezTo>
                    <a:pt x="102645" y="34661"/>
                    <a:pt x="103265" y="34949"/>
                    <a:pt x="103996" y="35193"/>
                  </a:cubicBezTo>
                  <a:cubicBezTo>
                    <a:pt x="103376" y="34993"/>
                    <a:pt x="101437" y="33951"/>
                    <a:pt x="104085" y="35193"/>
                  </a:cubicBezTo>
                  <a:cubicBezTo>
                    <a:pt x="106987" y="36523"/>
                    <a:pt x="109790" y="38009"/>
                    <a:pt x="112361" y="39750"/>
                  </a:cubicBezTo>
                  <a:cubicBezTo>
                    <a:pt x="113103" y="40249"/>
                    <a:pt x="113801" y="40770"/>
                    <a:pt x="114621" y="41191"/>
                  </a:cubicBezTo>
                  <a:cubicBezTo>
                    <a:pt x="114831" y="41280"/>
                    <a:pt x="116604" y="42632"/>
                    <a:pt x="115252" y="41612"/>
                  </a:cubicBezTo>
                  <a:cubicBezTo>
                    <a:pt x="114089" y="40781"/>
                    <a:pt x="117390" y="43342"/>
                    <a:pt x="117811" y="43763"/>
                  </a:cubicBezTo>
                  <a:cubicBezTo>
                    <a:pt x="120160" y="45825"/>
                    <a:pt x="122365" y="48109"/>
                    <a:pt x="124425" y="50460"/>
                  </a:cubicBezTo>
                  <a:cubicBezTo>
                    <a:pt x="125046" y="51203"/>
                    <a:pt x="125589" y="51790"/>
                    <a:pt x="126087" y="52533"/>
                  </a:cubicBezTo>
                  <a:cubicBezTo>
                    <a:pt x="125179" y="51291"/>
                    <a:pt x="125345" y="51491"/>
                    <a:pt x="126087" y="52611"/>
                  </a:cubicBezTo>
                  <a:cubicBezTo>
                    <a:pt x="126995" y="54185"/>
                    <a:pt x="128070" y="55604"/>
                    <a:pt x="128990" y="57168"/>
                  </a:cubicBezTo>
                  <a:cubicBezTo>
                    <a:pt x="129898" y="58742"/>
                    <a:pt x="130718" y="60272"/>
                    <a:pt x="131549" y="61924"/>
                  </a:cubicBezTo>
                  <a:cubicBezTo>
                    <a:pt x="131892" y="62545"/>
                    <a:pt x="132169" y="63166"/>
                    <a:pt x="132380" y="63787"/>
                  </a:cubicBezTo>
                  <a:cubicBezTo>
                    <a:pt x="133421" y="65937"/>
                    <a:pt x="131338" y="60471"/>
                    <a:pt x="132579" y="64529"/>
                  </a:cubicBezTo>
                  <a:cubicBezTo>
                    <a:pt x="133621" y="67833"/>
                    <a:pt x="134651" y="71060"/>
                    <a:pt x="135393" y="74452"/>
                  </a:cubicBezTo>
                  <a:cubicBezTo>
                    <a:pt x="135604" y="75361"/>
                    <a:pt x="135737" y="76315"/>
                    <a:pt x="135903" y="77268"/>
                  </a:cubicBezTo>
                  <a:cubicBezTo>
                    <a:pt x="136313" y="79641"/>
                    <a:pt x="135692" y="74918"/>
                    <a:pt x="135903" y="77357"/>
                  </a:cubicBezTo>
                  <a:cubicBezTo>
                    <a:pt x="135980" y="79508"/>
                    <a:pt x="136235" y="81570"/>
                    <a:pt x="136235" y="83777"/>
                  </a:cubicBezTo>
                  <a:cubicBezTo>
                    <a:pt x="136313" y="91837"/>
                    <a:pt x="143270" y="99709"/>
                    <a:pt x="151745" y="99298"/>
                  </a:cubicBezTo>
                  <a:cubicBezTo>
                    <a:pt x="160099" y="98877"/>
                    <a:pt x="167366" y="92458"/>
                    <a:pt x="167244" y="83777"/>
                  </a:cubicBezTo>
                  <a:cubicBezTo>
                    <a:pt x="166834" y="48298"/>
                    <a:pt x="144843" y="17343"/>
                    <a:pt x="111751" y="4936"/>
                  </a:cubicBezTo>
                  <a:cubicBezTo>
                    <a:pt x="79989" y="-6994"/>
                    <a:pt x="41446" y="3273"/>
                    <a:pt x="19942" y="29550"/>
                  </a:cubicBezTo>
                  <a:cubicBezTo>
                    <a:pt x="7202" y="45072"/>
                    <a:pt x="167" y="63698"/>
                    <a:pt x="1" y="83777"/>
                  </a:cubicBezTo>
                  <a:cubicBezTo>
                    <a:pt x="-77" y="91837"/>
                    <a:pt x="7235" y="99709"/>
                    <a:pt x="15511" y="99298"/>
                  </a:cubicBezTo>
                  <a:cubicBezTo>
                    <a:pt x="23864" y="99088"/>
                    <a:pt x="30899" y="92668"/>
                    <a:pt x="30899" y="83976"/>
                  </a:cubicBezTo>
                  <a:close/>
                </a:path>
              </a:pathLst>
            </a:custGeom>
            <a:grpFill/>
            <a:ln w="1107"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018B5D1A-0913-F92C-9714-BA50EB576600}"/>
                </a:ext>
              </a:extLst>
            </p:cNvPr>
            <p:cNvSpPr/>
            <p:nvPr/>
          </p:nvSpPr>
          <p:spPr>
            <a:xfrm>
              <a:off x="9010373" y="4451103"/>
              <a:ext cx="167281" cy="100103"/>
            </a:xfrm>
            <a:custGeom>
              <a:avLst/>
              <a:gdLst>
                <a:gd name="connsiteX0" fmla="*/ 30814 w 167281"/>
                <a:gd name="connsiteY0" fmla="*/ 83335 h 100103"/>
                <a:gd name="connsiteX1" fmla="*/ 31014 w 167281"/>
                <a:gd name="connsiteY1" fmla="*/ 78246 h 100103"/>
                <a:gd name="connsiteX2" fmla="*/ 31224 w 167281"/>
                <a:gd name="connsiteY2" fmla="*/ 76095 h 100103"/>
                <a:gd name="connsiteX3" fmla="*/ 31302 w 167281"/>
                <a:gd name="connsiteY3" fmla="*/ 76006 h 100103"/>
                <a:gd name="connsiteX4" fmla="*/ 33672 w 167281"/>
                <a:gd name="connsiteY4" fmla="*/ 66571 h 100103"/>
                <a:gd name="connsiteX5" fmla="*/ 34581 w 167281"/>
                <a:gd name="connsiteY5" fmla="*/ 63999 h 100103"/>
                <a:gd name="connsiteX6" fmla="*/ 34780 w 167281"/>
                <a:gd name="connsiteY6" fmla="*/ 63267 h 100103"/>
                <a:gd name="connsiteX7" fmla="*/ 36354 w 167281"/>
                <a:gd name="connsiteY7" fmla="*/ 60152 h 100103"/>
                <a:gd name="connsiteX8" fmla="*/ 41317 w 167281"/>
                <a:gd name="connsiteY8" fmla="*/ 52091 h 100103"/>
                <a:gd name="connsiteX9" fmla="*/ 41317 w 167281"/>
                <a:gd name="connsiteY9" fmla="*/ 52014 h 100103"/>
                <a:gd name="connsiteX10" fmla="*/ 42558 w 167281"/>
                <a:gd name="connsiteY10" fmla="*/ 50428 h 100103"/>
                <a:gd name="connsiteX11" fmla="*/ 45781 w 167281"/>
                <a:gd name="connsiteY11" fmla="*/ 47036 h 100103"/>
                <a:gd name="connsiteX12" fmla="*/ 48684 w 167281"/>
                <a:gd name="connsiteY12" fmla="*/ 44220 h 100103"/>
                <a:gd name="connsiteX13" fmla="*/ 50756 w 167281"/>
                <a:gd name="connsiteY13" fmla="*/ 42357 h 100103"/>
                <a:gd name="connsiteX14" fmla="*/ 58688 w 167281"/>
                <a:gd name="connsiteY14" fmla="*/ 37268 h 100103"/>
                <a:gd name="connsiteX15" fmla="*/ 62333 w 167281"/>
                <a:gd name="connsiteY15" fmla="*/ 35405 h 100103"/>
                <a:gd name="connsiteX16" fmla="*/ 62333 w 167281"/>
                <a:gd name="connsiteY16" fmla="*/ 35317 h 100103"/>
                <a:gd name="connsiteX17" fmla="*/ 64903 w 167281"/>
                <a:gd name="connsiteY17" fmla="*/ 34408 h 100103"/>
                <a:gd name="connsiteX18" fmla="*/ 74198 w 167281"/>
                <a:gd name="connsiteY18" fmla="*/ 31846 h 100103"/>
                <a:gd name="connsiteX19" fmla="*/ 75638 w 167281"/>
                <a:gd name="connsiteY19" fmla="*/ 31503 h 100103"/>
                <a:gd name="connsiteX20" fmla="*/ 81355 w 167281"/>
                <a:gd name="connsiteY20" fmla="*/ 31092 h 100103"/>
                <a:gd name="connsiteX21" fmla="*/ 91359 w 167281"/>
                <a:gd name="connsiteY21" fmla="*/ 31503 h 100103"/>
                <a:gd name="connsiteX22" fmla="*/ 92799 w 167281"/>
                <a:gd name="connsiteY22" fmla="*/ 31846 h 100103"/>
                <a:gd name="connsiteX23" fmla="*/ 98173 w 167281"/>
                <a:gd name="connsiteY23" fmla="*/ 33166 h 100103"/>
                <a:gd name="connsiteX24" fmla="*/ 102726 w 167281"/>
                <a:gd name="connsiteY24" fmla="*/ 34618 h 100103"/>
                <a:gd name="connsiteX25" fmla="*/ 104698 w 167281"/>
                <a:gd name="connsiteY25" fmla="*/ 35350 h 100103"/>
                <a:gd name="connsiteX26" fmla="*/ 104698 w 167281"/>
                <a:gd name="connsiteY26" fmla="*/ 35439 h 100103"/>
                <a:gd name="connsiteX27" fmla="*/ 112974 w 167281"/>
                <a:gd name="connsiteY27" fmla="*/ 40073 h 100103"/>
                <a:gd name="connsiteX28" fmla="*/ 115123 w 167281"/>
                <a:gd name="connsiteY28" fmla="*/ 41647 h 100103"/>
                <a:gd name="connsiteX29" fmla="*/ 115743 w 167281"/>
                <a:gd name="connsiteY29" fmla="*/ 42069 h 100103"/>
                <a:gd name="connsiteX30" fmla="*/ 118314 w 167281"/>
                <a:gd name="connsiteY30" fmla="*/ 44353 h 100103"/>
                <a:gd name="connsiteX31" fmla="*/ 124839 w 167281"/>
                <a:gd name="connsiteY31" fmla="*/ 51182 h 100103"/>
                <a:gd name="connsiteX32" fmla="*/ 124928 w 167281"/>
                <a:gd name="connsiteY32" fmla="*/ 51182 h 100103"/>
                <a:gd name="connsiteX33" fmla="*/ 126501 w 167281"/>
                <a:gd name="connsiteY33" fmla="*/ 53333 h 100103"/>
                <a:gd name="connsiteX34" fmla="*/ 129403 w 167281"/>
                <a:gd name="connsiteY34" fmla="*/ 57890 h 100103"/>
                <a:gd name="connsiteX35" fmla="*/ 131885 w 167281"/>
                <a:gd name="connsiteY35" fmla="*/ 62646 h 100103"/>
                <a:gd name="connsiteX36" fmla="*/ 132217 w 167281"/>
                <a:gd name="connsiteY36" fmla="*/ 63267 h 100103"/>
                <a:gd name="connsiteX37" fmla="*/ 132960 w 167281"/>
                <a:gd name="connsiteY37" fmla="*/ 65252 h 100103"/>
                <a:gd name="connsiteX38" fmla="*/ 135652 w 167281"/>
                <a:gd name="connsiteY38" fmla="*/ 75264 h 100103"/>
                <a:gd name="connsiteX39" fmla="*/ 135984 w 167281"/>
                <a:gd name="connsiteY39" fmla="*/ 76705 h 100103"/>
                <a:gd name="connsiteX40" fmla="*/ 136062 w 167281"/>
                <a:gd name="connsiteY40" fmla="*/ 78146 h 100103"/>
                <a:gd name="connsiteX41" fmla="*/ 136272 w 167281"/>
                <a:gd name="connsiteY41" fmla="*/ 84566 h 100103"/>
                <a:gd name="connsiteX42" fmla="*/ 151771 w 167281"/>
                <a:gd name="connsiteY42" fmla="*/ 100088 h 100103"/>
                <a:gd name="connsiteX43" fmla="*/ 167281 w 167281"/>
                <a:gd name="connsiteY43" fmla="*/ 84566 h 100103"/>
                <a:gd name="connsiteX44" fmla="*/ 112486 w 167281"/>
                <a:gd name="connsiteY44" fmla="*/ 5182 h 100103"/>
                <a:gd name="connsiteX45" fmla="*/ 20478 w 167281"/>
                <a:gd name="connsiteY45" fmla="*/ 28853 h 100103"/>
                <a:gd name="connsiteX46" fmla="*/ 4 w 167281"/>
                <a:gd name="connsiteY46" fmla="*/ 82869 h 100103"/>
                <a:gd name="connsiteX47" fmla="*/ 15503 w 167281"/>
                <a:gd name="connsiteY47" fmla="*/ 98391 h 100103"/>
                <a:gd name="connsiteX48" fmla="*/ 30814 w 167281"/>
                <a:gd name="connsiteY48" fmla="*/ 83324 h 100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67281" h="100103">
                  <a:moveTo>
                    <a:pt x="30814" y="83335"/>
                  </a:moveTo>
                  <a:cubicBezTo>
                    <a:pt x="30814" y="81672"/>
                    <a:pt x="30903" y="80020"/>
                    <a:pt x="31014" y="78246"/>
                  </a:cubicBezTo>
                  <a:cubicBezTo>
                    <a:pt x="31102" y="77503"/>
                    <a:pt x="31102" y="76805"/>
                    <a:pt x="31224" y="76095"/>
                  </a:cubicBezTo>
                  <a:cubicBezTo>
                    <a:pt x="31135" y="76716"/>
                    <a:pt x="30714" y="79000"/>
                    <a:pt x="31302" y="76006"/>
                  </a:cubicBezTo>
                  <a:cubicBezTo>
                    <a:pt x="31922" y="72780"/>
                    <a:pt x="32631" y="69731"/>
                    <a:pt x="33672" y="66571"/>
                  </a:cubicBezTo>
                  <a:cubicBezTo>
                    <a:pt x="34005" y="65751"/>
                    <a:pt x="34293" y="64842"/>
                    <a:pt x="34581" y="63999"/>
                  </a:cubicBezTo>
                  <a:cubicBezTo>
                    <a:pt x="34658" y="63799"/>
                    <a:pt x="35478" y="61737"/>
                    <a:pt x="34780" y="63267"/>
                  </a:cubicBezTo>
                  <a:cubicBezTo>
                    <a:pt x="34160" y="64587"/>
                    <a:pt x="36021" y="60695"/>
                    <a:pt x="36354" y="60152"/>
                  </a:cubicBezTo>
                  <a:cubicBezTo>
                    <a:pt x="37794" y="57336"/>
                    <a:pt x="39577" y="54786"/>
                    <a:pt x="41317" y="52091"/>
                  </a:cubicBezTo>
                  <a:cubicBezTo>
                    <a:pt x="41649" y="51593"/>
                    <a:pt x="43178" y="49808"/>
                    <a:pt x="41317" y="52014"/>
                  </a:cubicBezTo>
                  <a:cubicBezTo>
                    <a:pt x="41738" y="51504"/>
                    <a:pt x="42148" y="50972"/>
                    <a:pt x="42558" y="50428"/>
                  </a:cubicBezTo>
                  <a:cubicBezTo>
                    <a:pt x="43599" y="49275"/>
                    <a:pt x="44629" y="48078"/>
                    <a:pt x="45781" y="47036"/>
                  </a:cubicBezTo>
                  <a:cubicBezTo>
                    <a:pt x="46690" y="46127"/>
                    <a:pt x="47643" y="45173"/>
                    <a:pt x="48684" y="44220"/>
                  </a:cubicBezTo>
                  <a:cubicBezTo>
                    <a:pt x="49304" y="43721"/>
                    <a:pt x="53237" y="40572"/>
                    <a:pt x="50756" y="42357"/>
                  </a:cubicBezTo>
                  <a:cubicBezTo>
                    <a:pt x="53315" y="40494"/>
                    <a:pt x="55918" y="38842"/>
                    <a:pt x="58688" y="37268"/>
                  </a:cubicBezTo>
                  <a:cubicBezTo>
                    <a:pt x="59929" y="36647"/>
                    <a:pt x="61059" y="36026"/>
                    <a:pt x="62333" y="35405"/>
                  </a:cubicBezTo>
                  <a:cubicBezTo>
                    <a:pt x="64903" y="34075"/>
                    <a:pt x="62953" y="35073"/>
                    <a:pt x="62333" y="35317"/>
                  </a:cubicBezTo>
                  <a:cubicBezTo>
                    <a:pt x="63153" y="34984"/>
                    <a:pt x="63995" y="34696"/>
                    <a:pt x="64903" y="34408"/>
                  </a:cubicBezTo>
                  <a:cubicBezTo>
                    <a:pt x="67872" y="33376"/>
                    <a:pt x="71019" y="32423"/>
                    <a:pt x="74198" y="31846"/>
                  </a:cubicBezTo>
                  <a:cubicBezTo>
                    <a:pt x="75240" y="31636"/>
                    <a:pt x="78331" y="31226"/>
                    <a:pt x="75638" y="31503"/>
                  </a:cubicBezTo>
                  <a:cubicBezTo>
                    <a:pt x="77511" y="31303"/>
                    <a:pt x="79450" y="31170"/>
                    <a:pt x="81355" y="31092"/>
                  </a:cubicBezTo>
                  <a:cubicBezTo>
                    <a:pt x="84657" y="31004"/>
                    <a:pt x="88047" y="31170"/>
                    <a:pt x="91359" y="31503"/>
                  </a:cubicBezTo>
                  <a:cubicBezTo>
                    <a:pt x="88667" y="31170"/>
                    <a:pt x="91769" y="31591"/>
                    <a:pt x="92799" y="31846"/>
                  </a:cubicBezTo>
                  <a:cubicBezTo>
                    <a:pt x="94661" y="32257"/>
                    <a:pt x="96444" y="32667"/>
                    <a:pt x="98173" y="33166"/>
                  </a:cubicBezTo>
                  <a:cubicBezTo>
                    <a:pt x="99746" y="33587"/>
                    <a:pt x="101275" y="34075"/>
                    <a:pt x="102726" y="34618"/>
                  </a:cubicBezTo>
                  <a:cubicBezTo>
                    <a:pt x="103346" y="34818"/>
                    <a:pt x="103967" y="35117"/>
                    <a:pt x="104698" y="35350"/>
                  </a:cubicBezTo>
                  <a:cubicBezTo>
                    <a:pt x="104077" y="35150"/>
                    <a:pt x="102139" y="34108"/>
                    <a:pt x="104698" y="35439"/>
                  </a:cubicBezTo>
                  <a:cubicBezTo>
                    <a:pt x="107523" y="36880"/>
                    <a:pt x="110293" y="38343"/>
                    <a:pt x="112974" y="40073"/>
                  </a:cubicBezTo>
                  <a:cubicBezTo>
                    <a:pt x="113716" y="40572"/>
                    <a:pt x="114425" y="41115"/>
                    <a:pt x="115123" y="41647"/>
                  </a:cubicBezTo>
                  <a:cubicBezTo>
                    <a:pt x="115333" y="41736"/>
                    <a:pt x="117106" y="43100"/>
                    <a:pt x="115743" y="42069"/>
                  </a:cubicBezTo>
                  <a:cubicBezTo>
                    <a:pt x="114591" y="41160"/>
                    <a:pt x="117893" y="43931"/>
                    <a:pt x="118314" y="44353"/>
                  </a:cubicBezTo>
                  <a:cubicBezTo>
                    <a:pt x="120596" y="46415"/>
                    <a:pt x="122778" y="48821"/>
                    <a:pt x="124839" y="51182"/>
                  </a:cubicBezTo>
                  <a:cubicBezTo>
                    <a:pt x="125260" y="51604"/>
                    <a:pt x="126589" y="53533"/>
                    <a:pt x="124928" y="51182"/>
                  </a:cubicBezTo>
                  <a:cubicBezTo>
                    <a:pt x="125426" y="51925"/>
                    <a:pt x="125969" y="52635"/>
                    <a:pt x="126501" y="53333"/>
                  </a:cubicBezTo>
                  <a:cubicBezTo>
                    <a:pt x="127542" y="54786"/>
                    <a:pt x="128484" y="56305"/>
                    <a:pt x="129403" y="57890"/>
                  </a:cubicBezTo>
                  <a:cubicBezTo>
                    <a:pt x="130312" y="59464"/>
                    <a:pt x="131065" y="61116"/>
                    <a:pt x="131885" y="62646"/>
                  </a:cubicBezTo>
                  <a:cubicBezTo>
                    <a:pt x="131974" y="62846"/>
                    <a:pt x="132926" y="64908"/>
                    <a:pt x="132217" y="63267"/>
                  </a:cubicBezTo>
                  <a:cubicBezTo>
                    <a:pt x="131475" y="61516"/>
                    <a:pt x="132960" y="65252"/>
                    <a:pt x="132960" y="65252"/>
                  </a:cubicBezTo>
                  <a:cubicBezTo>
                    <a:pt x="134123" y="68478"/>
                    <a:pt x="135031" y="71871"/>
                    <a:pt x="135652" y="75264"/>
                  </a:cubicBezTo>
                  <a:cubicBezTo>
                    <a:pt x="135729" y="75674"/>
                    <a:pt x="136150" y="78567"/>
                    <a:pt x="135984" y="76705"/>
                  </a:cubicBezTo>
                  <a:cubicBezTo>
                    <a:pt x="135774" y="74975"/>
                    <a:pt x="136062" y="77869"/>
                    <a:pt x="136062" y="78146"/>
                  </a:cubicBezTo>
                  <a:cubicBezTo>
                    <a:pt x="136272" y="80297"/>
                    <a:pt x="136272" y="82370"/>
                    <a:pt x="136272" y="84566"/>
                  </a:cubicBezTo>
                  <a:cubicBezTo>
                    <a:pt x="136272" y="92626"/>
                    <a:pt x="143385" y="100509"/>
                    <a:pt x="151771" y="100088"/>
                  </a:cubicBezTo>
                  <a:cubicBezTo>
                    <a:pt x="160136" y="99666"/>
                    <a:pt x="167281" y="93258"/>
                    <a:pt x="167281" y="84566"/>
                  </a:cubicBezTo>
                  <a:cubicBezTo>
                    <a:pt x="167281" y="49098"/>
                    <a:pt x="145368" y="17932"/>
                    <a:pt x="112486" y="5182"/>
                  </a:cubicBezTo>
                  <a:cubicBezTo>
                    <a:pt x="80845" y="-7025"/>
                    <a:pt x="42258" y="2920"/>
                    <a:pt x="20478" y="28853"/>
                  </a:cubicBezTo>
                  <a:cubicBezTo>
                    <a:pt x="7571" y="44175"/>
                    <a:pt x="414" y="62802"/>
                    <a:pt x="4" y="82869"/>
                  </a:cubicBezTo>
                  <a:cubicBezTo>
                    <a:pt x="-206" y="90952"/>
                    <a:pt x="7239" y="98813"/>
                    <a:pt x="15503" y="98391"/>
                  </a:cubicBezTo>
                  <a:cubicBezTo>
                    <a:pt x="23868" y="98391"/>
                    <a:pt x="30559" y="92005"/>
                    <a:pt x="30814" y="83324"/>
                  </a:cubicBezTo>
                  <a:close/>
                </a:path>
              </a:pathLst>
            </a:custGeom>
            <a:grpFill/>
            <a:ln w="1107" cap="flat">
              <a:noFill/>
              <a:prstDash val="solid"/>
              <a:miter/>
            </a:ln>
          </p:spPr>
          <p:txBody>
            <a:bodyPr rtlCol="0" anchor="ctr"/>
            <a:lstStyle/>
            <a:p>
              <a:endParaRPr lang="en-US"/>
            </a:p>
          </p:txBody>
        </p:sp>
      </p:grpSp>
      <p:sp>
        <p:nvSpPr>
          <p:cNvPr id="4" name="TextBox 3">
            <a:extLst>
              <a:ext uri="{FF2B5EF4-FFF2-40B4-BE49-F238E27FC236}">
                <a16:creationId xmlns:a16="http://schemas.microsoft.com/office/drawing/2014/main" id="{A25DD42C-4128-5A07-9F03-64E557F0B920}"/>
              </a:ext>
            </a:extLst>
          </p:cNvPr>
          <p:cNvSpPr txBox="1"/>
          <p:nvPr/>
        </p:nvSpPr>
        <p:spPr>
          <a:xfrm>
            <a:off x="657612" y="7643382"/>
            <a:ext cx="8503168" cy="129266"/>
          </a:xfrm>
          <a:prstGeom prst="rect">
            <a:avLst/>
          </a:prstGeom>
          <a:noFill/>
        </p:spPr>
        <p:txBody>
          <a:bodyPr wrap="square" lIns="0" tIns="0" rIns="0" bIns="0" rtlCol="0">
            <a:spAutoFit/>
          </a:bodyPr>
          <a:lstStyle/>
          <a:p>
            <a:r>
              <a:rPr lang="en-US" sz="840">
                <a:solidFill>
                  <a:schemeClr val="bg1">
                    <a:lumMod val="75000"/>
                  </a:schemeClr>
                </a:solidFill>
                <a:latin typeface="Proxima Nova Lt" panose="02000506030000020004" pitchFamily="2" charset="0"/>
              </a:rPr>
              <a:t>1 Numbers as of 12/31/22</a:t>
            </a:r>
          </a:p>
        </p:txBody>
      </p:sp>
    </p:spTree>
    <p:extLst>
      <p:ext uri="{BB962C8B-B14F-4D97-AF65-F5344CB8AC3E}">
        <p14:creationId xmlns:p14="http://schemas.microsoft.com/office/powerpoint/2010/main" val="4101619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5">
            <a:extLst>
              <a:ext uri="{FF2B5EF4-FFF2-40B4-BE49-F238E27FC236}">
                <a16:creationId xmlns:a16="http://schemas.microsoft.com/office/drawing/2014/main" id="{95FF5921-5CCF-C558-E2FE-CD21598C32F3}"/>
              </a:ext>
            </a:extLst>
          </p:cNvPr>
          <p:cNvSpPr txBox="1"/>
          <p:nvPr/>
        </p:nvSpPr>
        <p:spPr>
          <a:xfrm>
            <a:off x="6597812" y="1509787"/>
            <a:ext cx="5577840" cy="3510128"/>
          </a:xfrm>
          <a:prstGeom prst="rect">
            <a:avLst/>
          </a:prstGeom>
        </p:spPr>
        <p:txBody>
          <a:bodyPr vert="horz" wrap="square" lIns="0" tIns="12700" rIns="0" bIns="0" rtlCol="0">
            <a:spAutoFit/>
          </a:bodyPr>
          <a:lstStyle/>
          <a:p>
            <a:pPr marL="12700" marR="518795">
              <a:lnSpc>
                <a:spcPct val="111100"/>
              </a:lnSpc>
              <a:spcBef>
                <a:spcPts val="100"/>
              </a:spcBef>
            </a:pPr>
            <a:r>
              <a:rPr sz="2200" spc="-20" dirty="0">
                <a:solidFill>
                  <a:srgbClr val="FFFFFF"/>
                </a:solidFill>
                <a:latin typeface="Proxima Nova" panose="02000506030000020004"/>
                <a:cs typeface="ProximaNova-Light"/>
              </a:rPr>
              <a:t>Anywhere</a:t>
            </a:r>
            <a:r>
              <a:rPr sz="2200" spc="-100" dirty="0">
                <a:solidFill>
                  <a:srgbClr val="FFFFFF"/>
                </a:solidFill>
                <a:latin typeface="Proxima Nova" panose="02000506030000020004"/>
                <a:cs typeface="ProximaNova-Light"/>
              </a:rPr>
              <a:t> </a:t>
            </a:r>
            <a:r>
              <a:rPr sz="2200" dirty="0">
                <a:solidFill>
                  <a:srgbClr val="FFFFFF"/>
                </a:solidFill>
                <a:latin typeface="Proxima Nova" panose="02000506030000020004"/>
                <a:cs typeface="ProximaNova-Light"/>
              </a:rPr>
              <a:t>is</a:t>
            </a:r>
            <a:r>
              <a:rPr sz="2200" spc="-95" dirty="0">
                <a:solidFill>
                  <a:srgbClr val="FFFFFF"/>
                </a:solidFill>
                <a:latin typeface="Proxima Nova" panose="02000506030000020004"/>
                <a:cs typeface="ProximaNova-Light"/>
              </a:rPr>
              <a:t> </a:t>
            </a:r>
            <a:r>
              <a:rPr sz="2200" dirty="0">
                <a:solidFill>
                  <a:srgbClr val="FFFFFF"/>
                </a:solidFill>
                <a:latin typeface="Proxima Nova" panose="02000506030000020004"/>
                <a:cs typeface="ProximaNova-Light"/>
              </a:rPr>
              <a:t>the</a:t>
            </a:r>
            <a:r>
              <a:rPr sz="2200" spc="-95" dirty="0">
                <a:solidFill>
                  <a:srgbClr val="FFFFFF"/>
                </a:solidFill>
                <a:latin typeface="Proxima Nova" panose="02000506030000020004"/>
                <a:cs typeface="ProximaNova-Light"/>
              </a:rPr>
              <a:t> </a:t>
            </a:r>
            <a:r>
              <a:rPr sz="2200" spc="-30" dirty="0">
                <a:solidFill>
                  <a:srgbClr val="FFFFFF"/>
                </a:solidFill>
                <a:latin typeface="Proxima Nova" panose="02000506030000020004"/>
                <a:cs typeface="ProximaNova-Light"/>
              </a:rPr>
              <a:t>parent</a:t>
            </a:r>
            <a:r>
              <a:rPr sz="2200" spc="-100" dirty="0">
                <a:solidFill>
                  <a:srgbClr val="FFFFFF"/>
                </a:solidFill>
                <a:latin typeface="Proxima Nova" panose="02000506030000020004"/>
                <a:cs typeface="ProximaNova-Light"/>
              </a:rPr>
              <a:t> </a:t>
            </a:r>
            <a:r>
              <a:rPr sz="2200" spc="-30" dirty="0">
                <a:solidFill>
                  <a:srgbClr val="FFFFFF"/>
                </a:solidFill>
                <a:latin typeface="Proxima Nova" panose="02000506030000020004"/>
                <a:cs typeface="ProximaNova-Light"/>
              </a:rPr>
              <a:t>company</a:t>
            </a:r>
            <a:r>
              <a:rPr sz="2200" spc="-95" dirty="0">
                <a:solidFill>
                  <a:srgbClr val="FFFFFF"/>
                </a:solidFill>
                <a:latin typeface="Proxima Nova" panose="02000506030000020004"/>
                <a:cs typeface="ProximaNova-Light"/>
              </a:rPr>
              <a:t> </a:t>
            </a:r>
            <a:r>
              <a:rPr sz="2200" dirty="0">
                <a:solidFill>
                  <a:srgbClr val="FFFFFF"/>
                </a:solidFill>
                <a:latin typeface="Proxima Nova" panose="02000506030000020004"/>
                <a:cs typeface="ProximaNova-Light"/>
              </a:rPr>
              <a:t>of</a:t>
            </a:r>
            <a:r>
              <a:rPr sz="2200" spc="-95" dirty="0">
                <a:solidFill>
                  <a:srgbClr val="FFFFFF"/>
                </a:solidFill>
                <a:latin typeface="Proxima Nova" panose="02000506030000020004"/>
                <a:cs typeface="ProximaNova-Light"/>
              </a:rPr>
              <a:t> </a:t>
            </a:r>
            <a:r>
              <a:rPr sz="2200" spc="-20" dirty="0">
                <a:solidFill>
                  <a:srgbClr val="FFFFFF"/>
                </a:solidFill>
                <a:latin typeface="Proxima Nova" panose="02000506030000020004"/>
                <a:cs typeface="ProximaNova-Light"/>
              </a:rPr>
              <a:t>some </a:t>
            </a:r>
            <a:r>
              <a:rPr sz="2200" dirty="0">
                <a:solidFill>
                  <a:srgbClr val="FFFFFF"/>
                </a:solidFill>
                <a:latin typeface="Proxima Nova" panose="02000506030000020004"/>
                <a:cs typeface="ProximaNova-Light"/>
              </a:rPr>
              <a:t>of</a:t>
            </a:r>
            <a:r>
              <a:rPr sz="2200" spc="-105" dirty="0">
                <a:solidFill>
                  <a:srgbClr val="FFFFFF"/>
                </a:solidFill>
                <a:latin typeface="Proxima Nova" panose="02000506030000020004"/>
                <a:cs typeface="ProximaNova-Light"/>
              </a:rPr>
              <a:t> </a:t>
            </a:r>
            <a:r>
              <a:rPr sz="2200" dirty="0">
                <a:solidFill>
                  <a:srgbClr val="FFFFFF"/>
                </a:solidFill>
                <a:latin typeface="Proxima Nova" panose="02000506030000020004"/>
                <a:cs typeface="ProximaNova-Light"/>
              </a:rPr>
              <a:t>the</a:t>
            </a:r>
            <a:r>
              <a:rPr sz="2200" spc="-105" dirty="0">
                <a:solidFill>
                  <a:srgbClr val="FFFFFF"/>
                </a:solidFill>
                <a:latin typeface="Proxima Nova" panose="02000506030000020004"/>
                <a:cs typeface="ProximaNova-Light"/>
              </a:rPr>
              <a:t> </a:t>
            </a:r>
            <a:r>
              <a:rPr sz="2200" spc="-35" dirty="0">
                <a:solidFill>
                  <a:srgbClr val="FFFFFF"/>
                </a:solidFill>
                <a:latin typeface="Proxima Nova" panose="02000506030000020004"/>
                <a:cs typeface="ProximaNova-Light"/>
              </a:rPr>
              <a:t>world’s</a:t>
            </a:r>
            <a:r>
              <a:rPr sz="2200" spc="-105" dirty="0">
                <a:solidFill>
                  <a:srgbClr val="FFFFFF"/>
                </a:solidFill>
                <a:latin typeface="Proxima Nova" panose="02000506030000020004"/>
                <a:cs typeface="ProximaNova-Light"/>
              </a:rPr>
              <a:t> </a:t>
            </a:r>
            <a:r>
              <a:rPr sz="2200" spc="-30" dirty="0">
                <a:solidFill>
                  <a:srgbClr val="FFFFFF"/>
                </a:solidFill>
                <a:latin typeface="Proxima Nova" panose="02000506030000020004"/>
                <a:cs typeface="ProximaNova-Light"/>
              </a:rPr>
              <a:t>leading</a:t>
            </a:r>
            <a:r>
              <a:rPr sz="2200" spc="-105" dirty="0">
                <a:solidFill>
                  <a:srgbClr val="FFFFFF"/>
                </a:solidFill>
                <a:latin typeface="Proxima Nova" panose="02000506030000020004"/>
                <a:cs typeface="ProximaNova-Light"/>
              </a:rPr>
              <a:t> </a:t>
            </a:r>
            <a:r>
              <a:rPr sz="2200" spc="-20" dirty="0">
                <a:solidFill>
                  <a:srgbClr val="FFFFFF"/>
                </a:solidFill>
                <a:latin typeface="Proxima Nova" panose="02000506030000020004"/>
                <a:cs typeface="ProximaNova-Light"/>
              </a:rPr>
              <a:t>real</a:t>
            </a:r>
            <a:r>
              <a:rPr sz="2200" spc="-105" dirty="0">
                <a:solidFill>
                  <a:srgbClr val="FFFFFF"/>
                </a:solidFill>
                <a:latin typeface="Proxima Nova" panose="02000506030000020004"/>
                <a:cs typeface="ProximaNova-Light"/>
              </a:rPr>
              <a:t> </a:t>
            </a:r>
            <a:r>
              <a:rPr sz="2200" spc="-20" dirty="0">
                <a:solidFill>
                  <a:srgbClr val="FFFFFF"/>
                </a:solidFill>
                <a:latin typeface="Proxima Nova" panose="02000506030000020004"/>
                <a:cs typeface="ProximaNova-Light"/>
              </a:rPr>
              <a:t>estate</a:t>
            </a:r>
            <a:r>
              <a:rPr sz="2200" spc="-105" dirty="0">
                <a:solidFill>
                  <a:srgbClr val="FFFFFF"/>
                </a:solidFill>
                <a:latin typeface="Proxima Nova" panose="02000506030000020004"/>
                <a:cs typeface="ProximaNova-Light"/>
              </a:rPr>
              <a:t> </a:t>
            </a:r>
            <a:r>
              <a:rPr sz="2200" spc="-50" dirty="0">
                <a:solidFill>
                  <a:srgbClr val="FFFFFF"/>
                </a:solidFill>
                <a:latin typeface="Proxima Nova" panose="02000506030000020004"/>
                <a:cs typeface="ProximaNova-Light"/>
              </a:rPr>
              <a:t>brokerage </a:t>
            </a:r>
            <a:r>
              <a:rPr sz="2200" spc="-20" dirty="0">
                <a:solidFill>
                  <a:srgbClr val="FFFFFF"/>
                </a:solidFill>
                <a:latin typeface="Proxima Nova" panose="02000506030000020004"/>
                <a:cs typeface="ProximaNova-Light"/>
              </a:rPr>
              <a:t>brands</a:t>
            </a:r>
            <a:r>
              <a:rPr sz="2200" spc="-125" dirty="0">
                <a:solidFill>
                  <a:srgbClr val="FFFFFF"/>
                </a:solidFill>
                <a:latin typeface="Proxima Nova" panose="02000506030000020004"/>
                <a:cs typeface="ProximaNova-Light"/>
              </a:rPr>
              <a:t> </a:t>
            </a:r>
            <a:r>
              <a:rPr sz="2200" dirty="0">
                <a:solidFill>
                  <a:srgbClr val="FFFFFF"/>
                </a:solidFill>
                <a:latin typeface="Proxima Nova" panose="02000506030000020004"/>
                <a:cs typeface="ProximaNova-Light"/>
              </a:rPr>
              <a:t>and</a:t>
            </a:r>
            <a:r>
              <a:rPr sz="2200" spc="-125" dirty="0">
                <a:solidFill>
                  <a:srgbClr val="FFFFFF"/>
                </a:solidFill>
                <a:latin typeface="Proxima Nova" panose="02000506030000020004"/>
                <a:cs typeface="ProximaNova-Light"/>
              </a:rPr>
              <a:t> </a:t>
            </a:r>
            <a:r>
              <a:rPr sz="2200" spc="-10" dirty="0">
                <a:solidFill>
                  <a:srgbClr val="FFFFFF"/>
                </a:solidFill>
                <a:latin typeface="Proxima Nova" panose="02000506030000020004"/>
                <a:cs typeface="ProximaNova-Light"/>
              </a:rPr>
              <a:t>service</a:t>
            </a:r>
            <a:r>
              <a:rPr sz="2200" spc="-125" dirty="0">
                <a:solidFill>
                  <a:srgbClr val="FFFFFF"/>
                </a:solidFill>
                <a:latin typeface="Proxima Nova" panose="02000506030000020004"/>
                <a:cs typeface="ProximaNova-Light"/>
              </a:rPr>
              <a:t> </a:t>
            </a:r>
            <a:r>
              <a:rPr sz="2200" spc="-10" dirty="0">
                <a:solidFill>
                  <a:srgbClr val="FFFFFF"/>
                </a:solidFill>
                <a:latin typeface="Proxima Nova" panose="02000506030000020004"/>
                <a:cs typeface="ProximaNova-Light"/>
              </a:rPr>
              <a:t>businesses.</a:t>
            </a:r>
            <a:endParaRPr sz="2200" dirty="0">
              <a:latin typeface="Proxima Nova" panose="02000506030000020004"/>
              <a:cs typeface="ProximaNova-Light"/>
            </a:endParaRPr>
          </a:p>
          <a:p>
            <a:endParaRPr lang="en-US" sz="2200" dirty="0">
              <a:effectLst/>
              <a:latin typeface="Proxima Nova" panose="02000506030000020004"/>
            </a:endParaRPr>
          </a:p>
          <a:p>
            <a:r>
              <a:rPr lang="en-US" sz="2200" dirty="0">
                <a:solidFill>
                  <a:srgbClr val="FFFFFF"/>
                </a:solidFill>
                <a:effectLst/>
                <a:latin typeface="Proxima Nova" panose="02000506030000020004"/>
              </a:rPr>
              <a:t>Formerly known as Realogy, our company’s transformation is guided by a deep commitment to reimagine the consumer experience at any point in their home buying and selling journey — helping to </a:t>
            </a:r>
            <a:r>
              <a:rPr lang="en-US" sz="2200" b="1" dirty="0">
                <a:solidFill>
                  <a:srgbClr val="FFFFFF"/>
                </a:solidFill>
                <a:effectLst/>
                <a:latin typeface="Proxima Nova" panose="02000506030000020004" pitchFamily="2" charset="0"/>
              </a:rPr>
              <a:t>empower everyone’s next move</a:t>
            </a:r>
            <a:r>
              <a:rPr sz="2200" spc="-10" dirty="0">
                <a:solidFill>
                  <a:srgbClr val="FFFFFF"/>
                </a:solidFill>
                <a:latin typeface="ProximaNova-Light"/>
                <a:cs typeface="ProximaNova-Light"/>
              </a:rPr>
              <a:t>.</a:t>
            </a:r>
            <a:endParaRPr sz="2200" dirty="0">
              <a:latin typeface="ProximaNova-Light"/>
              <a:cs typeface="ProximaNova-Light"/>
            </a:endParaRPr>
          </a:p>
        </p:txBody>
      </p:sp>
      <p:sp>
        <p:nvSpPr>
          <p:cNvPr id="4" name="object 4">
            <a:extLst>
              <a:ext uri="{FF2B5EF4-FFF2-40B4-BE49-F238E27FC236}">
                <a16:creationId xmlns:a16="http://schemas.microsoft.com/office/drawing/2014/main" id="{F06666E0-C9C8-24F4-CA9A-3146AC88FB8B}"/>
              </a:ext>
            </a:extLst>
          </p:cNvPr>
          <p:cNvSpPr/>
          <p:nvPr/>
        </p:nvSpPr>
        <p:spPr>
          <a:xfrm>
            <a:off x="2332304" y="1620595"/>
            <a:ext cx="3270250" cy="3082290"/>
          </a:xfrm>
          <a:custGeom>
            <a:avLst/>
            <a:gdLst/>
            <a:ahLst/>
            <a:cxnLst/>
            <a:rect l="l" t="t" r="r" b="b"/>
            <a:pathLst>
              <a:path w="3270250" h="3082290">
                <a:moveTo>
                  <a:pt x="318325" y="1674291"/>
                </a:moveTo>
                <a:lnTo>
                  <a:pt x="64973" y="1674291"/>
                </a:lnTo>
                <a:lnTo>
                  <a:pt x="64973" y="1279321"/>
                </a:lnTo>
                <a:lnTo>
                  <a:pt x="12" y="1279321"/>
                </a:lnTo>
                <a:lnTo>
                  <a:pt x="12" y="1674291"/>
                </a:lnTo>
                <a:lnTo>
                  <a:pt x="12" y="1732711"/>
                </a:lnTo>
                <a:lnTo>
                  <a:pt x="318325" y="1732711"/>
                </a:lnTo>
                <a:lnTo>
                  <a:pt x="318325" y="1674291"/>
                </a:lnTo>
                <a:close/>
              </a:path>
              <a:path w="3270250" h="3082290">
                <a:moveTo>
                  <a:pt x="662800" y="1279334"/>
                </a:moveTo>
                <a:lnTo>
                  <a:pt x="597839" y="1279334"/>
                </a:lnTo>
                <a:lnTo>
                  <a:pt x="597839" y="1732203"/>
                </a:lnTo>
                <a:lnTo>
                  <a:pt x="662800" y="1732203"/>
                </a:lnTo>
                <a:lnTo>
                  <a:pt x="662800" y="1279334"/>
                </a:lnTo>
                <a:close/>
              </a:path>
              <a:path w="3270250" h="3082290">
                <a:moveTo>
                  <a:pt x="706069" y="14173"/>
                </a:moveTo>
                <a:lnTo>
                  <a:pt x="540778" y="14173"/>
                </a:lnTo>
                <a:lnTo>
                  <a:pt x="540778" y="348183"/>
                </a:lnTo>
                <a:lnTo>
                  <a:pt x="165303" y="348183"/>
                </a:lnTo>
                <a:lnTo>
                  <a:pt x="165303" y="14173"/>
                </a:lnTo>
                <a:lnTo>
                  <a:pt x="0" y="14173"/>
                </a:lnTo>
                <a:lnTo>
                  <a:pt x="0" y="348183"/>
                </a:lnTo>
                <a:lnTo>
                  <a:pt x="0" y="494233"/>
                </a:lnTo>
                <a:lnTo>
                  <a:pt x="0" y="840943"/>
                </a:lnTo>
                <a:lnTo>
                  <a:pt x="165303" y="840943"/>
                </a:lnTo>
                <a:lnTo>
                  <a:pt x="165303" y="494233"/>
                </a:lnTo>
                <a:lnTo>
                  <a:pt x="540778" y="494233"/>
                </a:lnTo>
                <a:lnTo>
                  <a:pt x="540778" y="840943"/>
                </a:lnTo>
                <a:lnTo>
                  <a:pt x="706069" y="840943"/>
                </a:lnTo>
                <a:lnTo>
                  <a:pt x="706069" y="494233"/>
                </a:lnTo>
                <a:lnTo>
                  <a:pt x="706069" y="348183"/>
                </a:lnTo>
                <a:lnTo>
                  <a:pt x="706069" y="14173"/>
                </a:lnTo>
                <a:close/>
              </a:path>
              <a:path w="3270250" h="3082290">
                <a:moveTo>
                  <a:pt x="758990" y="2171674"/>
                </a:moveTo>
                <a:lnTo>
                  <a:pt x="587908" y="2171674"/>
                </a:lnTo>
                <a:lnTo>
                  <a:pt x="587908" y="2768511"/>
                </a:lnTo>
                <a:lnTo>
                  <a:pt x="160172" y="2171674"/>
                </a:lnTo>
                <a:lnTo>
                  <a:pt x="12" y="2171687"/>
                </a:lnTo>
                <a:lnTo>
                  <a:pt x="12" y="3059912"/>
                </a:lnTo>
                <a:lnTo>
                  <a:pt x="171094" y="3059912"/>
                </a:lnTo>
                <a:lnTo>
                  <a:pt x="171094" y="2462682"/>
                </a:lnTo>
                <a:lnTo>
                  <a:pt x="598817" y="3059912"/>
                </a:lnTo>
                <a:lnTo>
                  <a:pt x="758990" y="3059912"/>
                </a:lnTo>
                <a:lnTo>
                  <a:pt x="758990" y="2171674"/>
                </a:lnTo>
                <a:close/>
              </a:path>
              <a:path w="3270250" h="3082290">
                <a:moveTo>
                  <a:pt x="1321358" y="1602066"/>
                </a:moveTo>
                <a:lnTo>
                  <a:pt x="1310601" y="1554391"/>
                </a:lnTo>
                <a:lnTo>
                  <a:pt x="1282166" y="1519770"/>
                </a:lnTo>
                <a:lnTo>
                  <a:pt x="1241818" y="1496275"/>
                </a:lnTo>
                <a:lnTo>
                  <a:pt x="1195311" y="1482001"/>
                </a:lnTo>
                <a:lnTo>
                  <a:pt x="1148626" y="1471345"/>
                </a:lnTo>
                <a:lnTo>
                  <a:pt x="1107821" y="1460538"/>
                </a:lnTo>
                <a:lnTo>
                  <a:pt x="1078801" y="1447279"/>
                </a:lnTo>
                <a:lnTo>
                  <a:pt x="1061453" y="1428978"/>
                </a:lnTo>
                <a:lnTo>
                  <a:pt x="1055700" y="1403045"/>
                </a:lnTo>
                <a:lnTo>
                  <a:pt x="1060056" y="1380045"/>
                </a:lnTo>
                <a:lnTo>
                  <a:pt x="1075283" y="1354810"/>
                </a:lnTo>
                <a:lnTo>
                  <a:pt x="1104646" y="1334465"/>
                </a:lnTo>
                <a:lnTo>
                  <a:pt x="1151407" y="1326095"/>
                </a:lnTo>
                <a:lnTo>
                  <a:pt x="1193228" y="1329575"/>
                </a:lnTo>
                <a:lnTo>
                  <a:pt x="1227239" y="1339278"/>
                </a:lnTo>
                <a:lnTo>
                  <a:pt x="1255953" y="1354162"/>
                </a:lnTo>
                <a:lnTo>
                  <a:pt x="1281899" y="1373162"/>
                </a:lnTo>
                <a:lnTo>
                  <a:pt x="1316507" y="1327429"/>
                </a:lnTo>
                <a:lnTo>
                  <a:pt x="1279118" y="1302054"/>
                </a:lnTo>
                <a:lnTo>
                  <a:pt x="1240129" y="1283487"/>
                </a:lnTo>
                <a:lnTo>
                  <a:pt x="1198981" y="1272082"/>
                </a:lnTo>
                <a:lnTo>
                  <a:pt x="1155128" y="1268196"/>
                </a:lnTo>
                <a:lnTo>
                  <a:pt x="1097610" y="1275283"/>
                </a:lnTo>
                <a:lnTo>
                  <a:pt x="1052449" y="1294904"/>
                </a:lnTo>
                <a:lnTo>
                  <a:pt x="1019886" y="1324648"/>
                </a:lnTo>
                <a:lnTo>
                  <a:pt x="1000163" y="1362049"/>
                </a:lnTo>
                <a:lnTo>
                  <a:pt x="993533" y="1404683"/>
                </a:lnTo>
                <a:lnTo>
                  <a:pt x="1000594" y="1442847"/>
                </a:lnTo>
                <a:lnTo>
                  <a:pt x="1021867" y="1476857"/>
                </a:lnTo>
                <a:lnTo>
                  <a:pt x="1057516" y="1503959"/>
                </a:lnTo>
                <a:lnTo>
                  <a:pt x="1107694" y="1521396"/>
                </a:lnTo>
                <a:lnTo>
                  <a:pt x="1159789" y="1531620"/>
                </a:lnTo>
                <a:lnTo>
                  <a:pt x="1200823" y="1542491"/>
                </a:lnTo>
                <a:lnTo>
                  <a:pt x="1232154" y="1557934"/>
                </a:lnTo>
                <a:lnTo>
                  <a:pt x="1252156" y="1579473"/>
                </a:lnTo>
                <a:lnTo>
                  <a:pt x="1259192" y="1608569"/>
                </a:lnTo>
                <a:lnTo>
                  <a:pt x="1253731" y="1639684"/>
                </a:lnTo>
                <a:lnTo>
                  <a:pt x="1236433" y="1664042"/>
                </a:lnTo>
                <a:lnTo>
                  <a:pt x="1205877" y="1679930"/>
                </a:lnTo>
                <a:lnTo>
                  <a:pt x="1160703" y="1685607"/>
                </a:lnTo>
                <a:lnTo>
                  <a:pt x="1123835" y="1682343"/>
                </a:lnTo>
                <a:lnTo>
                  <a:pt x="1085138" y="1671332"/>
                </a:lnTo>
                <a:lnTo>
                  <a:pt x="1047254" y="1652765"/>
                </a:lnTo>
                <a:lnTo>
                  <a:pt x="1012825" y="1626806"/>
                </a:lnTo>
                <a:lnTo>
                  <a:pt x="975918" y="1671650"/>
                </a:lnTo>
                <a:lnTo>
                  <a:pt x="1013256" y="1702231"/>
                </a:lnTo>
                <a:lnTo>
                  <a:pt x="1057554" y="1724748"/>
                </a:lnTo>
                <a:lnTo>
                  <a:pt x="1106525" y="1738655"/>
                </a:lnTo>
                <a:lnTo>
                  <a:pt x="1157922" y="1743417"/>
                </a:lnTo>
                <a:lnTo>
                  <a:pt x="1214412" y="1737106"/>
                </a:lnTo>
                <a:lnTo>
                  <a:pt x="1259878" y="1718843"/>
                </a:lnTo>
                <a:lnTo>
                  <a:pt x="1293444" y="1689595"/>
                </a:lnTo>
                <a:lnTo>
                  <a:pt x="1314234" y="1650339"/>
                </a:lnTo>
                <a:lnTo>
                  <a:pt x="1321358" y="1602066"/>
                </a:lnTo>
                <a:close/>
              </a:path>
              <a:path w="3270250" h="3082290">
                <a:moveTo>
                  <a:pt x="1674253" y="427431"/>
                </a:moveTo>
                <a:lnTo>
                  <a:pt x="1672336" y="382231"/>
                </a:lnTo>
                <a:lnTo>
                  <a:pt x="1666582" y="338734"/>
                </a:lnTo>
                <a:lnTo>
                  <a:pt x="1656981" y="296926"/>
                </a:lnTo>
                <a:lnTo>
                  <a:pt x="1643557" y="256819"/>
                </a:lnTo>
                <a:lnTo>
                  <a:pt x="1626616" y="218884"/>
                </a:lnTo>
                <a:lnTo>
                  <a:pt x="1606511" y="183616"/>
                </a:lnTo>
                <a:lnTo>
                  <a:pt x="1583321" y="151130"/>
                </a:lnTo>
                <a:lnTo>
                  <a:pt x="1583232" y="151003"/>
                </a:lnTo>
                <a:lnTo>
                  <a:pt x="1556778" y="121031"/>
                </a:lnTo>
                <a:lnTo>
                  <a:pt x="1527517" y="93980"/>
                </a:lnTo>
                <a:lnTo>
                  <a:pt x="1503057" y="75577"/>
                </a:lnTo>
                <a:lnTo>
                  <a:pt x="1503057" y="427431"/>
                </a:lnTo>
                <a:lnTo>
                  <a:pt x="1501178" y="468020"/>
                </a:lnTo>
                <a:lnTo>
                  <a:pt x="1495526" y="505955"/>
                </a:lnTo>
                <a:lnTo>
                  <a:pt x="1472946" y="573836"/>
                </a:lnTo>
                <a:lnTo>
                  <a:pt x="1436789" y="629196"/>
                </a:lnTo>
                <a:lnTo>
                  <a:pt x="1388529" y="670064"/>
                </a:lnTo>
                <a:lnTo>
                  <a:pt x="1329486" y="695312"/>
                </a:lnTo>
                <a:lnTo>
                  <a:pt x="1261008" y="703719"/>
                </a:lnTo>
                <a:lnTo>
                  <a:pt x="1225575" y="701624"/>
                </a:lnTo>
                <a:lnTo>
                  <a:pt x="1161821" y="684796"/>
                </a:lnTo>
                <a:lnTo>
                  <a:pt x="1107846" y="651433"/>
                </a:lnTo>
                <a:lnTo>
                  <a:pt x="1065631" y="603326"/>
                </a:lnTo>
                <a:lnTo>
                  <a:pt x="1035888" y="541223"/>
                </a:lnTo>
                <a:lnTo>
                  <a:pt x="1020838" y="468020"/>
                </a:lnTo>
                <a:lnTo>
                  <a:pt x="1018959" y="427431"/>
                </a:lnTo>
                <a:lnTo>
                  <a:pt x="1020838" y="386359"/>
                </a:lnTo>
                <a:lnTo>
                  <a:pt x="1026490" y="348170"/>
                </a:lnTo>
                <a:lnTo>
                  <a:pt x="1049058" y="280428"/>
                </a:lnTo>
                <a:lnTo>
                  <a:pt x="1085227" y="225526"/>
                </a:lnTo>
                <a:lnTo>
                  <a:pt x="1133487" y="184785"/>
                </a:lnTo>
                <a:lnTo>
                  <a:pt x="1192517" y="159550"/>
                </a:lnTo>
                <a:lnTo>
                  <a:pt x="1261008" y="151130"/>
                </a:lnTo>
                <a:lnTo>
                  <a:pt x="1296428" y="153238"/>
                </a:lnTo>
                <a:lnTo>
                  <a:pt x="1360182" y="170065"/>
                </a:lnTo>
                <a:lnTo>
                  <a:pt x="1414170" y="203390"/>
                </a:lnTo>
                <a:lnTo>
                  <a:pt x="1456385" y="251206"/>
                </a:lnTo>
                <a:lnTo>
                  <a:pt x="1486115" y="312864"/>
                </a:lnTo>
                <a:lnTo>
                  <a:pt x="1501178" y="386359"/>
                </a:lnTo>
                <a:lnTo>
                  <a:pt x="1503057" y="427431"/>
                </a:lnTo>
                <a:lnTo>
                  <a:pt x="1503057" y="75577"/>
                </a:lnTo>
                <a:lnTo>
                  <a:pt x="1461681" y="49415"/>
                </a:lnTo>
                <a:lnTo>
                  <a:pt x="1425130" y="31889"/>
                </a:lnTo>
                <a:lnTo>
                  <a:pt x="1386535" y="17945"/>
                </a:lnTo>
                <a:lnTo>
                  <a:pt x="1346314" y="7975"/>
                </a:lnTo>
                <a:lnTo>
                  <a:pt x="1304467" y="1993"/>
                </a:lnTo>
                <a:lnTo>
                  <a:pt x="1261008" y="0"/>
                </a:lnTo>
                <a:lnTo>
                  <a:pt x="1217536" y="1993"/>
                </a:lnTo>
                <a:lnTo>
                  <a:pt x="1175702" y="7975"/>
                </a:lnTo>
                <a:lnTo>
                  <a:pt x="1135481" y="17945"/>
                </a:lnTo>
                <a:lnTo>
                  <a:pt x="1096886" y="31889"/>
                </a:lnTo>
                <a:lnTo>
                  <a:pt x="1060323" y="49415"/>
                </a:lnTo>
                <a:lnTo>
                  <a:pt x="1026185" y="70116"/>
                </a:lnTo>
                <a:lnTo>
                  <a:pt x="994498" y="93980"/>
                </a:lnTo>
                <a:lnTo>
                  <a:pt x="965238" y="121031"/>
                </a:lnTo>
                <a:lnTo>
                  <a:pt x="938784" y="151003"/>
                </a:lnTo>
                <a:lnTo>
                  <a:pt x="915492" y="183616"/>
                </a:lnTo>
                <a:lnTo>
                  <a:pt x="895388" y="218884"/>
                </a:lnTo>
                <a:lnTo>
                  <a:pt x="878446" y="256819"/>
                </a:lnTo>
                <a:lnTo>
                  <a:pt x="865009" y="296926"/>
                </a:lnTo>
                <a:lnTo>
                  <a:pt x="855421" y="338734"/>
                </a:lnTo>
                <a:lnTo>
                  <a:pt x="849668" y="382231"/>
                </a:lnTo>
                <a:lnTo>
                  <a:pt x="847750" y="427431"/>
                </a:lnTo>
                <a:lnTo>
                  <a:pt x="849668" y="472630"/>
                </a:lnTo>
                <a:lnTo>
                  <a:pt x="855421" y="516128"/>
                </a:lnTo>
                <a:lnTo>
                  <a:pt x="865009" y="557936"/>
                </a:lnTo>
                <a:lnTo>
                  <a:pt x="878446" y="598043"/>
                </a:lnTo>
                <a:lnTo>
                  <a:pt x="895388" y="635977"/>
                </a:lnTo>
                <a:lnTo>
                  <a:pt x="915492" y="671258"/>
                </a:lnTo>
                <a:lnTo>
                  <a:pt x="938784" y="703872"/>
                </a:lnTo>
                <a:lnTo>
                  <a:pt x="965238" y="733831"/>
                </a:lnTo>
                <a:lnTo>
                  <a:pt x="994498" y="760882"/>
                </a:lnTo>
                <a:lnTo>
                  <a:pt x="1026185" y="784745"/>
                </a:lnTo>
                <a:lnTo>
                  <a:pt x="1060323" y="805446"/>
                </a:lnTo>
                <a:lnTo>
                  <a:pt x="1096886" y="822972"/>
                </a:lnTo>
                <a:lnTo>
                  <a:pt x="1135481" y="836930"/>
                </a:lnTo>
                <a:lnTo>
                  <a:pt x="1175702" y="846886"/>
                </a:lnTo>
                <a:lnTo>
                  <a:pt x="1217536" y="852855"/>
                </a:lnTo>
                <a:lnTo>
                  <a:pt x="1261008" y="854849"/>
                </a:lnTo>
                <a:lnTo>
                  <a:pt x="1304467" y="852855"/>
                </a:lnTo>
                <a:lnTo>
                  <a:pt x="1346314" y="846886"/>
                </a:lnTo>
                <a:lnTo>
                  <a:pt x="1386535" y="836930"/>
                </a:lnTo>
                <a:lnTo>
                  <a:pt x="1425130" y="822972"/>
                </a:lnTo>
                <a:lnTo>
                  <a:pt x="1461681" y="805446"/>
                </a:lnTo>
                <a:lnTo>
                  <a:pt x="1495818" y="784745"/>
                </a:lnTo>
                <a:lnTo>
                  <a:pt x="1527517" y="760882"/>
                </a:lnTo>
                <a:lnTo>
                  <a:pt x="1556778" y="733831"/>
                </a:lnTo>
                <a:lnTo>
                  <a:pt x="1583232" y="703872"/>
                </a:lnTo>
                <a:lnTo>
                  <a:pt x="1583334" y="703719"/>
                </a:lnTo>
                <a:lnTo>
                  <a:pt x="1606511" y="671258"/>
                </a:lnTo>
                <a:lnTo>
                  <a:pt x="1626616" y="635977"/>
                </a:lnTo>
                <a:lnTo>
                  <a:pt x="1643557" y="598043"/>
                </a:lnTo>
                <a:lnTo>
                  <a:pt x="1656981" y="557936"/>
                </a:lnTo>
                <a:lnTo>
                  <a:pt x="1666582" y="516128"/>
                </a:lnTo>
                <a:lnTo>
                  <a:pt x="1672336" y="472630"/>
                </a:lnTo>
                <a:lnTo>
                  <a:pt x="1674253" y="427431"/>
                </a:lnTo>
                <a:close/>
              </a:path>
              <a:path w="3270250" h="3082290">
                <a:moveTo>
                  <a:pt x="1734477" y="2171674"/>
                </a:moveTo>
                <a:lnTo>
                  <a:pt x="1526984" y="2171674"/>
                </a:lnTo>
                <a:lnTo>
                  <a:pt x="1301711" y="2538717"/>
                </a:lnTo>
                <a:lnTo>
                  <a:pt x="1070127" y="2171674"/>
                </a:lnTo>
                <a:lnTo>
                  <a:pt x="851700" y="2171674"/>
                </a:lnTo>
                <a:lnTo>
                  <a:pt x="1197521" y="2699575"/>
                </a:lnTo>
                <a:lnTo>
                  <a:pt x="1197521" y="3059900"/>
                </a:lnTo>
                <a:lnTo>
                  <a:pt x="1383182" y="3059900"/>
                </a:lnTo>
                <a:lnTo>
                  <a:pt x="1383182" y="2701963"/>
                </a:lnTo>
                <a:lnTo>
                  <a:pt x="1734477" y="2171674"/>
                </a:lnTo>
                <a:close/>
              </a:path>
              <a:path w="3270250" h="3082290">
                <a:moveTo>
                  <a:pt x="1946554" y="1278813"/>
                </a:moveTo>
                <a:lnTo>
                  <a:pt x="1581848" y="1278813"/>
                </a:lnTo>
                <a:lnTo>
                  <a:pt x="1581848" y="1337233"/>
                </a:lnTo>
                <a:lnTo>
                  <a:pt x="1732038" y="1337233"/>
                </a:lnTo>
                <a:lnTo>
                  <a:pt x="1732038" y="1732203"/>
                </a:lnTo>
                <a:lnTo>
                  <a:pt x="1796351" y="1732203"/>
                </a:lnTo>
                <a:lnTo>
                  <a:pt x="1796351" y="1337233"/>
                </a:lnTo>
                <a:lnTo>
                  <a:pt x="1946554" y="1337233"/>
                </a:lnTo>
                <a:lnTo>
                  <a:pt x="1946554" y="1278813"/>
                </a:lnTo>
                <a:close/>
              </a:path>
              <a:path w="3270250" h="3082290">
                <a:moveTo>
                  <a:pt x="2470480" y="2804503"/>
                </a:moveTo>
                <a:lnTo>
                  <a:pt x="2467051" y="2757843"/>
                </a:lnTo>
                <a:lnTo>
                  <a:pt x="2456840" y="2716174"/>
                </a:lnTo>
                <a:lnTo>
                  <a:pt x="2439949" y="2679192"/>
                </a:lnTo>
                <a:lnTo>
                  <a:pt x="2416479" y="2646629"/>
                </a:lnTo>
                <a:lnTo>
                  <a:pt x="2386546" y="2618194"/>
                </a:lnTo>
                <a:lnTo>
                  <a:pt x="2350236" y="2593594"/>
                </a:lnTo>
                <a:lnTo>
                  <a:pt x="2307679" y="2572562"/>
                </a:lnTo>
                <a:lnTo>
                  <a:pt x="2258961" y="2554795"/>
                </a:lnTo>
                <a:lnTo>
                  <a:pt x="2204186" y="2540025"/>
                </a:lnTo>
                <a:lnTo>
                  <a:pt x="2100224" y="2516301"/>
                </a:lnTo>
                <a:lnTo>
                  <a:pt x="2025586" y="2496248"/>
                </a:lnTo>
                <a:lnTo>
                  <a:pt x="1980526" y="2474811"/>
                </a:lnTo>
                <a:lnTo>
                  <a:pt x="1958390" y="2448598"/>
                </a:lnTo>
                <a:lnTo>
                  <a:pt x="1952485" y="2414168"/>
                </a:lnTo>
                <a:lnTo>
                  <a:pt x="1962315" y="2377236"/>
                </a:lnTo>
                <a:lnTo>
                  <a:pt x="1991474" y="2345766"/>
                </a:lnTo>
                <a:lnTo>
                  <a:pt x="2039429" y="2323884"/>
                </a:lnTo>
                <a:lnTo>
                  <a:pt x="2105685" y="2315667"/>
                </a:lnTo>
                <a:lnTo>
                  <a:pt x="2158415" y="2318994"/>
                </a:lnTo>
                <a:lnTo>
                  <a:pt x="2209203" y="2329154"/>
                </a:lnTo>
                <a:lnTo>
                  <a:pt x="2257907" y="2346401"/>
                </a:lnTo>
                <a:lnTo>
                  <a:pt x="2304313" y="2371001"/>
                </a:lnTo>
                <a:lnTo>
                  <a:pt x="2348280" y="2403221"/>
                </a:lnTo>
                <a:lnTo>
                  <a:pt x="2455888" y="2260943"/>
                </a:lnTo>
                <a:lnTo>
                  <a:pt x="2411349" y="2228939"/>
                </a:lnTo>
                <a:lnTo>
                  <a:pt x="2364143" y="2202992"/>
                </a:lnTo>
                <a:lnTo>
                  <a:pt x="2314994" y="2182698"/>
                </a:lnTo>
                <a:lnTo>
                  <a:pt x="2264600" y="2167636"/>
                </a:lnTo>
                <a:lnTo>
                  <a:pt x="2213673" y="2157387"/>
                </a:lnTo>
                <a:lnTo>
                  <a:pt x="2162899" y="2151532"/>
                </a:lnTo>
                <a:lnTo>
                  <a:pt x="2112988" y="2149678"/>
                </a:lnTo>
                <a:lnTo>
                  <a:pt x="2057882" y="2152650"/>
                </a:lnTo>
                <a:lnTo>
                  <a:pt x="2006219" y="2161311"/>
                </a:lnTo>
                <a:lnTo>
                  <a:pt x="1958403" y="2175294"/>
                </a:lnTo>
                <a:lnTo>
                  <a:pt x="1914779" y="2194217"/>
                </a:lnTo>
                <a:lnTo>
                  <a:pt x="1875764" y="2217724"/>
                </a:lnTo>
                <a:lnTo>
                  <a:pt x="1841703" y="2245449"/>
                </a:lnTo>
                <a:lnTo>
                  <a:pt x="1812988" y="2277008"/>
                </a:lnTo>
                <a:lnTo>
                  <a:pt x="1789988" y="2312035"/>
                </a:lnTo>
                <a:lnTo>
                  <a:pt x="1773097" y="2350160"/>
                </a:lnTo>
                <a:lnTo>
                  <a:pt x="1762683" y="2391016"/>
                </a:lnTo>
                <a:lnTo>
                  <a:pt x="1759127" y="2434221"/>
                </a:lnTo>
                <a:lnTo>
                  <a:pt x="1763153" y="2479967"/>
                </a:lnTo>
                <a:lnTo>
                  <a:pt x="1775256" y="2521407"/>
                </a:lnTo>
                <a:lnTo>
                  <a:pt x="1795487" y="2558542"/>
                </a:lnTo>
                <a:lnTo>
                  <a:pt x="1823885" y="2591320"/>
                </a:lnTo>
                <a:lnTo>
                  <a:pt x="1860486" y="2619743"/>
                </a:lnTo>
                <a:lnTo>
                  <a:pt x="1905342" y="2643797"/>
                </a:lnTo>
                <a:lnTo>
                  <a:pt x="1958479" y="2663431"/>
                </a:lnTo>
                <a:lnTo>
                  <a:pt x="2019960" y="2678646"/>
                </a:lnTo>
                <a:lnTo>
                  <a:pt x="2122106" y="2698699"/>
                </a:lnTo>
                <a:lnTo>
                  <a:pt x="2184514" y="2715247"/>
                </a:lnTo>
                <a:lnTo>
                  <a:pt x="2230463" y="2735973"/>
                </a:lnTo>
                <a:lnTo>
                  <a:pt x="2261438" y="2760307"/>
                </a:lnTo>
                <a:lnTo>
                  <a:pt x="2278938" y="2787612"/>
                </a:lnTo>
                <a:lnTo>
                  <a:pt x="2284438" y="2817266"/>
                </a:lnTo>
                <a:lnTo>
                  <a:pt x="2277376" y="2855417"/>
                </a:lnTo>
                <a:lnTo>
                  <a:pt x="2256828" y="2884716"/>
                </a:lnTo>
                <a:lnTo>
                  <a:pt x="2223757" y="2905518"/>
                </a:lnTo>
                <a:lnTo>
                  <a:pt x="2179142" y="2918193"/>
                </a:lnTo>
                <a:lnTo>
                  <a:pt x="2123922" y="2923057"/>
                </a:lnTo>
                <a:lnTo>
                  <a:pt x="2075916" y="2920873"/>
                </a:lnTo>
                <a:lnTo>
                  <a:pt x="2028672" y="2912186"/>
                </a:lnTo>
                <a:lnTo>
                  <a:pt x="1982343" y="2896616"/>
                </a:lnTo>
                <a:lnTo>
                  <a:pt x="1937067" y="2873743"/>
                </a:lnTo>
                <a:lnTo>
                  <a:pt x="1893011" y="2843187"/>
                </a:lnTo>
                <a:lnTo>
                  <a:pt x="1850326" y="2804503"/>
                </a:lnTo>
                <a:lnTo>
                  <a:pt x="1739061" y="2939478"/>
                </a:lnTo>
                <a:lnTo>
                  <a:pt x="1774139" y="2973870"/>
                </a:lnTo>
                <a:lnTo>
                  <a:pt x="1814499" y="3003270"/>
                </a:lnTo>
                <a:lnTo>
                  <a:pt x="1859267" y="3027781"/>
                </a:lnTo>
                <a:lnTo>
                  <a:pt x="1907552" y="3047555"/>
                </a:lnTo>
                <a:lnTo>
                  <a:pt x="1958492" y="3062706"/>
                </a:lnTo>
                <a:lnTo>
                  <a:pt x="2011210" y="3073374"/>
                </a:lnTo>
                <a:lnTo>
                  <a:pt x="2064829" y="3079673"/>
                </a:lnTo>
                <a:lnTo>
                  <a:pt x="2118461" y="3081744"/>
                </a:lnTo>
                <a:lnTo>
                  <a:pt x="2175586" y="3079153"/>
                </a:lnTo>
                <a:lnTo>
                  <a:pt x="2228392" y="3071495"/>
                </a:lnTo>
                <a:lnTo>
                  <a:pt x="2276652" y="3058960"/>
                </a:lnTo>
                <a:lnTo>
                  <a:pt x="2320137" y="3041713"/>
                </a:lnTo>
                <a:lnTo>
                  <a:pt x="2358593" y="3019945"/>
                </a:lnTo>
                <a:lnTo>
                  <a:pt x="2391791" y="2993834"/>
                </a:lnTo>
                <a:lnTo>
                  <a:pt x="2419477" y="2963570"/>
                </a:lnTo>
                <a:lnTo>
                  <a:pt x="2441435" y="2929318"/>
                </a:lnTo>
                <a:lnTo>
                  <a:pt x="2457412" y="2891282"/>
                </a:lnTo>
                <a:lnTo>
                  <a:pt x="2467178" y="2849613"/>
                </a:lnTo>
                <a:lnTo>
                  <a:pt x="2470480" y="2804503"/>
                </a:lnTo>
                <a:close/>
              </a:path>
              <a:path w="3270250" h="3082290">
                <a:moveTo>
                  <a:pt x="2503132" y="14173"/>
                </a:moveTo>
                <a:lnTo>
                  <a:pt x="2337828" y="14173"/>
                </a:lnTo>
                <a:lnTo>
                  <a:pt x="2337828" y="506539"/>
                </a:lnTo>
                <a:lnTo>
                  <a:pt x="2334539" y="549643"/>
                </a:lnTo>
                <a:lnTo>
                  <a:pt x="2324684" y="588010"/>
                </a:lnTo>
                <a:lnTo>
                  <a:pt x="2285288" y="650582"/>
                </a:lnTo>
                <a:lnTo>
                  <a:pt x="2226094" y="690435"/>
                </a:lnTo>
                <a:lnTo>
                  <a:pt x="2153640" y="703719"/>
                </a:lnTo>
                <a:lnTo>
                  <a:pt x="2115731" y="700405"/>
                </a:lnTo>
                <a:lnTo>
                  <a:pt x="2049907" y="673836"/>
                </a:lnTo>
                <a:lnTo>
                  <a:pt x="1998992" y="621665"/>
                </a:lnTo>
                <a:lnTo>
                  <a:pt x="1972729" y="549643"/>
                </a:lnTo>
                <a:lnTo>
                  <a:pt x="1969439" y="506539"/>
                </a:lnTo>
                <a:lnTo>
                  <a:pt x="1969439" y="14173"/>
                </a:lnTo>
                <a:lnTo>
                  <a:pt x="1804136" y="14173"/>
                </a:lnTo>
                <a:lnTo>
                  <a:pt x="1804136" y="506539"/>
                </a:lnTo>
                <a:lnTo>
                  <a:pt x="1806943" y="556387"/>
                </a:lnTo>
                <a:lnTo>
                  <a:pt x="1815350" y="603211"/>
                </a:lnTo>
                <a:lnTo>
                  <a:pt x="1829371" y="647014"/>
                </a:lnTo>
                <a:lnTo>
                  <a:pt x="1849005" y="687781"/>
                </a:lnTo>
                <a:lnTo>
                  <a:pt x="1873542" y="724903"/>
                </a:lnTo>
                <a:lnTo>
                  <a:pt x="1902282" y="757745"/>
                </a:lnTo>
                <a:lnTo>
                  <a:pt x="1935226" y="786307"/>
                </a:lnTo>
                <a:lnTo>
                  <a:pt x="1972386" y="810577"/>
                </a:lnTo>
                <a:lnTo>
                  <a:pt x="2013153" y="829945"/>
                </a:lnTo>
                <a:lnTo>
                  <a:pt x="2056955" y="843788"/>
                </a:lnTo>
                <a:lnTo>
                  <a:pt x="2103780" y="852081"/>
                </a:lnTo>
                <a:lnTo>
                  <a:pt x="2153640" y="854849"/>
                </a:lnTo>
                <a:lnTo>
                  <a:pt x="2203526" y="852081"/>
                </a:lnTo>
                <a:lnTo>
                  <a:pt x="2250452" y="843788"/>
                </a:lnTo>
                <a:lnTo>
                  <a:pt x="2294432" y="829945"/>
                </a:lnTo>
                <a:lnTo>
                  <a:pt x="2335466" y="810577"/>
                </a:lnTo>
                <a:lnTo>
                  <a:pt x="2372842" y="786269"/>
                </a:lnTo>
                <a:lnTo>
                  <a:pt x="2405862" y="757593"/>
                </a:lnTo>
                <a:lnTo>
                  <a:pt x="2434539" y="724573"/>
                </a:lnTo>
                <a:lnTo>
                  <a:pt x="2458859" y="687197"/>
                </a:lnTo>
                <a:lnTo>
                  <a:pt x="2478227" y="646239"/>
                </a:lnTo>
                <a:lnTo>
                  <a:pt x="2492057" y="602488"/>
                </a:lnTo>
                <a:lnTo>
                  <a:pt x="2500363" y="555917"/>
                </a:lnTo>
                <a:lnTo>
                  <a:pt x="2503132" y="506539"/>
                </a:lnTo>
                <a:lnTo>
                  <a:pt x="2503132" y="14173"/>
                </a:lnTo>
                <a:close/>
              </a:path>
              <a:path w="3270250" h="3082290">
                <a:moveTo>
                  <a:pt x="2551823" y="1279372"/>
                </a:moveTo>
                <a:lnTo>
                  <a:pt x="2237232" y="1279372"/>
                </a:lnTo>
                <a:lnTo>
                  <a:pt x="2237232" y="1337792"/>
                </a:lnTo>
                <a:lnTo>
                  <a:pt x="2237232" y="1483842"/>
                </a:lnTo>
                <a:lnTo>
                  <a:pt x="2237232" y="1534642"/>
                </a:lnTo>
                <a:lnTo>
                  <a:pt x="2237232" y="1674342"/>
                </a:lnTo>
                <a:lnTo>
                  <a:pt x="2237232" y="1732762"/>
                </a:lnTo>
                <a:lnTo>
                  <a:pt x="2551823" y="1732762"/>
                </a:lnTo>
                <a:lnTo>
                  <a:pt x="2551823" y="1674342"/>
                </a:lnTo>
                <a:lnTo>
                  <a:pt x="2302192" y="1674342"/>
                </a:lnTo>
                <a:lnTo>
                  <a:pt x="2302192" y="1534642"/>
                </a:lnTo>
                <a:lnTo>
                  <a:pt x="2524544" y="1534642"/>
                </a:lnTo>
                <a:lnTo>
                  <a:pt x="2524544" y="1483842"/>
                </a:lnTo>
                <a:lnTo>
                  <a:pt x="2302192" y="1483842"/>
                </a:lnTo>
                <a:lnTo>
                  <a:pt x="2302192" y="1337792"/>
                </a:lnTo>
                <a:lnTo>
                  <a:pt x="2551823" y="1337792"/>
                </a:lnTo>
                <a:lnTo>
                  <a:pt x="2551823" y="1279372"/>
                </a:lnTo>
                <a:close/>
              </a:path>
              <a:path w="3270250" h="3082290">
                <a:moveTo>
                  <a:pt x="3269399" y="608088"/>
                </a:moveTo>
                <a:lnTo>
                  <a:pt x="3265386" y="558825"/>
                </a:lnTo>
                <a:lnTo>
                  <a:pt x="3253321" y="514959"/>
                </a:lnTo>
                <a:lnTo>
                  <a:pt x="3233216" y="476465"/>
                </a:lnTo>
                <a:lnTo>
                  <a:pt x="3205061" y="443369"/>
                </a:lnTo>
                <a:lnTo>
                  <a:pt x="3169894" y="415290"/>
                </a:lnTo>
                <a:lnTo>
                  <a:pt x="3128746" y="391871"/>
                </a:lnTo>
                <a:lnTo>
                  <a:pt x="3081629" y="373087"/>
                </a:lnTo>
                <a:lnTo>
                  <a:pt x="3028531" y="358952"/>
                </a:lnTo>
                <a:lnTo>
                  <a:pt x="2934081" y="338874"/>
                </a:lnTo>
                <a:lnTo>
                  <a:pt x="2898102" y="330060"/>
                </a:lnTo>
                <a:lnTo>
                  <a:pt x="2844088" y="309105"/>
                </a:lnTo>
                <a:lnTo>
                  <a:pt x="2812872" y="283794"/>
                </a:lnTo>
                <a:lnTo>
                  <a:pt x="2795930" y="238518"/>
                </a:lnTo>
                <a:lnTo>
                  <a:pt x="2798559" y="215938"/>
                </a:lnTo>
                <a:lnTo>
                  <a:pt x="2819514" y="180517"/>
                </a:lnTo>
                <a:lnTo>
                  <a:pt x="2859862" y="157861"/>
                </a:lnTo>
                <a:lnTo>
                  <a:pt x="2910344" y="146634"/>
                </a:lnTo>
                <a:lnTo>
                  <a:pt x="2938792" y="145237"/>
                </a:lnTo>
                <a:lnTo>
                  <a:pt x="2968167" y="146532"/>
                </a:lnTo>
                <a:lnTo>
                  <a:pt x="3026029" y="156870"/>
                </a:lnTo>
                <a:lnTo>
                  <a:pt x="3082480" y="177596"/>
                </a:lnTo>
                <a:lnTo>
                  <a:pt x="3136201" y="209181"/>
                </a:lnTo>
                <a:lnTo>
                  <a:pt x="3161957" y="229069"/>
                </a:lnTo>
                <a:lnTo>
                  <a:pt x="3252876" y="107454"/>
                </a:lnTo>
                <a:lnTo>
                  <a:pt x="3221621" y="84429"/>
                </a:lnTo>
                <a:lnTo>
                  <a:pt x="3188081" y="63766"/>
                </a:lnTo>
                <a:lnTo>
                  <a:pt x="3152254" y="45466"/>
                </a:lnTo>
                <a:lnTo>
                  <a:pt x="3114129" y="29527"/>
                </a:lnTo>
                <a:lnTo>
                  <a:pt x="3074174" y="16611"/>
                </a:lnTo>
                <a:lnTo>
                  <a:pt x="3032810" y="7391"/>
                </a:lnTo>
                <a:lnTo>
                  <a:pt x="2990050" y="1854"/>
                </a:lnTo>
                <a:lnTo>
                  <a:pt x="2945879" y="12"/>
                </a:lnTo>
                <a:lnTo>
                  <a:pt x="2900565" y="2044"/>
                </a:lnTo>
                <a:lnTo>
                  <a:pt x="2857919" y="8128"/>
                </a:lnTo>
                <a:lnTo>
                  <a:pt x="2817914" y="18275"/>
                </a:lnTo>
                <a:lnTo>
                  <a:pt x="2780576" y="32486"/>
                </a:lnTo>
                <a:lnTo>
                  <a:pt x="2746565" y="50228"/>
                </a:lnTo>
                <a:lnTo>
                  <a:pt x="2690482" y="94805"/>
                </a:lnTo>
                <a:lnTo>
                  <a:pt x="2650858" y="151142"/>
                </a:lnTo>
                <a:lnTo>
                  <a:pt x="2630779" y="217271"/>
                </a:lnTo>
                <a:lnTo>
                  <a:pt x="2628265" y="253873"/>
                </a:lnTo>
                <a:lnTo>
                  <a:pt x="2632075" y="296748"/>
                </a:lnTo>
                <a:lnTo>
                  <a:pt x="2643467" y="335635"/>
                </a:lnTo>
                <a:lnTo>
                  <a:pt x="2662466" y="370547"/>
                </a:lnTo>
                <a:lnTo>
                  <a:pt x="2689072" y="401459"/>
                </a:lnTo>
                <a:lnTo>
                  <a:pt x="2722549" y="428244"/>
                </a:lnTo>
                <a:lnTo>
                  <a:pt x="2762135" y="450748"/>
                </a:lnTo>
                <a:lnTo>
                  <a:pt x="2807855" y="468985"/>
                </a:lnTo>
                <a:lnTo>
                  <a:pt x="2859684" y="482930"/>
                </a:lnTo>
                <a:lnTo>
                  <a:pt x="2954147" y="502996"/>
                </a:lnTo>
                <a:lnTo>
                  <a:pt x="2988983" y="511187"/>
                </a:lnTo>
                <a:lnTo>
                  <a:pt x="3044482" y="530669"/>
                </a:lnTo>
                <a:lnTo>
                  <a:pt x="3081159" y="555167"/>
                </a:lnTo>
                <a:lnTo>
                  <a:pt x="3099460" y="590003"/>
                </a:lnTo>
                <a:lnTo>
                  <a:pt x="3101746" y="611632"/>
                </a:lnTo>
                <a:lnTo>
                  <a:pt x="3099460" y="634365"/>
                </a:lnTo>
                <a:lnTo>
                  <a:pt x="3081159" y="670953"/>
                </a:lnTo>
                <a:lnTo>
                  <a:pt x="3044850" y="695680"/>
                </a:lnTo>
                <a:lnTo>
                  <a:pt x="2992297" y="708075"/>
                </a:lnTo>
                <a:lnTo>
                  <a:pt x="2960052" y="709625"/>
                </a:lnTo>
                <a:lnTo>
                  <a:pt x="2911348" y="706640"/>
                </a:lnTo>
                <a:lnTo>
                  <a:pt x="2865196" y="697687"/>
                </a:lnTo>
                <a:lnTo>
                  <a:pt x="2821609" y="682764"/>
                </a:lnTo>
                <a:lnTo>
                  <a:pt x="2780576" y="661873"/>
                </a:lnTo>
                <a:lnTo>
                  <a:pt x="2742107" y="635012"/>
                </a:lnTo>
                <a:lnTo>
                  <a:pt x="2706192" y="602183"/>
                </a:lnTo>
                <a:lnTo>
                  <a:pt x="2610548" y="719074"/>
                </a:lnTo>
                <a:lnTo>
                  <a:pt x="2639377" y="748258"/>
                </a:lnTo>
                <a:lnTo>
                  <a:pt x="2672689" y="774420"/>
                </a:lnTo>
                <a:lnTo>
                  <a:pt x="2710510" y="797560"/>
                </a:lnTo>
                <a:lnTo>
                  <a:pt x="2752826" y="817664"/>
                </a:lnTo>
                <a:lnTo>
                  <a:pt x="2798622" y="833932"/>
                </a:lnTo>
                <a:lnTo>
                  <a:pt x="2846844" y="845553"/>
                </a:lnTo>
                <a:lnTo>
                  <a:pt x="2897505" y="852538"/>
                </a:lnTo>
                <a:lnTo>
                  <a:pt x="2950603" y="854862"/>
                </a:lnTo>
                <a:lnTo>
                  <a:pt x="2995879" y="853122"/>
                </a:lnTo>
                <a:lnTo>
                  <a:pt x="3038424" y="847915"/>
                </a:lnTo>
                <a:lnTo>
                  <a:pt x="3078238" y="839241"/>
                </a:lnTo>
                <a:lnTo>
                  <a:pt x="3115322" y="827112"/>
                </a:lnTo>
                <a:lnTo>
                  <a:pt x="3179229" y="792721"/>
                </a:lnTo>
                <a:lnTo>
                  <a:pt x="3228073" y="745045"/>
                </a:lnTo>
                <a:lnTo>
                  <a:pt x="3259074" y="683653"/>
                </a:lnTo>
                <a:lnTo>
                  <a:pt x="3266821" y="647636"/>
                </a:lnTo>
                <a:lnTo>
                  <a:pt x="3269399" y="608088"/>
                </a:lnTo>
                <a:close/>
              </a:path>
              <a:path w="3270250" h="3082290">
                <a:moveTo>
                  <a:pt x="3269411" y="1923440"/>
                </a:moveTo>
                <a:lnTo>
                  <a:pt x="12" y="1923440"/>
                </a:lnTo>
                <a:lnTo>
                  <a:pt x="12" y="1973414"/>
                </a:lnTo>
                <a:lnTo>
                  <a:pt x="3269411" y="1973414"/>
                </a:lnTo>
                <a:lnTo>
                  <a:pt x="3269411" y="1923440"/>
                </a:lnTo>
                <a:close/>
              </a:path>
              <a:path w="3270250" h="3082290">
                <a:moveTo>
                  <a:pt x="3269411" y="1037602"/>
                </a:moveTo>
                <a:lnTo>
                  <a:pt x="12" y="1037602"/>
                </a:lnTo>
                <a:lnTo>
                  <a:pt x="12" y="1087577"/>
                </a:lnTo>
                <a:lnTo>
                  <a:pt x="3269411" y="1087577"/>
                </a:lnTo>
                <a:lnTo>
                  <a:pt x="3269411" y="1037602"/>
                </a:lnTo>
                <a:close/>
              </a:path>
              <a:path w="3270250" h="3082290">
                <a:moveTo>
                  <a:pt x="3269945" y="2175370"/>
                </a:moveTo>
                <a:lnTo>
                  <a:pt x="2585186" y="2175370"/>
                </a:lnTo>
                <a:lnTo>
                  <a:pt x="2585186" y="2332850"/>
                </a:lnTo>
                <a:lnTo>
                  <a:pt x="2585186" y="2532240"/>
                </a:lnTo>
                <a:lnTo>
                  <a:pt x="2585186" y="2685910"/>
                </a:lnTo>
                <a:lnTo>
                  <a:pt x="2585186" y="2898000"/>
                </a:lnTo>
                <a:lnTo>
                  <a:pt x="2585186" y="3055480"/>
                </a:lnTo>
                <a:lnTo>
                  <a:pt x="3269945" y="3055480"/>
                </a:lnTo>
                <a:lnTo>
                  <a:pt x="3269945" y="2898000"/>
                </a:lnTo>
                <a:lnTo>
                  <a:pt x="2766123" y="2898000"/>
                </a:lnTo>
                <a:lnTo>
                  <a:pt x="2766123" y="2685910"/>
                </a:lnTo>
                <a:lnTo>
                  <a:pt x="3193300" y="2685910"/>
                </a:lnTo>
                <a:lnTo>
                  <a:pt x="3193300" y="2532240"/>
                </a:lnTo>
                <a:lnTo>
                  <a:pt x="2766123" y="2532240"/>
                </a:lnTo>
                <a:lnTo>
                  <a:pt x="2766123" y="2332850"/>
                </a:lnTo>
                <a:lnTo>
                  <a:pt x="3269945" y="2332850"/>
                </a:lnTo>
                <a:lnTo>
                  <a:pt x="3269945" y="2175370"/>
                </a:lnTo>
                <a:close/>
              </a:path>
              <a:path w="3270250" h="3082290">
                <a:moveTo>
                  <a:pt x="3269945" y="1505762"/>
                </a:moveTo>
                <a:lnTo>
                  <a:pt x="3265563" y="1456067"/>
                </a:lnTo>
                <a:lnTo>
                  <a:pt x="3252978" y="1411655"/>
                </a:lnTo>
                <a:lnTo>
                  <a:pt x="3233013" y="1372946"/>
                </a:lnTo>
                <a:lnTo>
                  <a:pt x="3206496" y="1340345"/>
                </a:lnTo>
                <a:lnTo>
                  <a:pt x="3202394" y="1337030"/>
                </a:lnTo>
                <a:lnTo>
                  <a:pt x="3202394" y="1505762"/>
                </a:lnTo>
                <a:lnTo>
                  <a:pt x="3197148" y="1555610"/>
                </a:lnTo>
                <a:lnTo>
                  <a:pt x="3181858" y="1597406"/>
                </a:lnTo>
                <a:lnTo>
                  <a:pt x="3157080" y="1630692"/>
                </a:lnTo>
                <a:lnTo>
                  <a:pt x="3123463" y="1655038"/>
                </a:lnTo>
                <a:lnTo>
                  <a:pt x="3081578" y="1669961"/>
                </a:lnTo>
                <a:lnTo>
                  <a:pt x="3032036" y="1675041"/>
                </a:lnTo>
                <a:lnTo>
                  <a:pt x="2965323" y="1675041"/>
                </a:lnTo>
                <a:lnTo>
                  <a:pt x="2965323" y="1336484"/>
                </a:lnTo>
                <a:lnTo>
                  <a:pt x="3032036" y="1336484"/>
                </a:lnTo>
                <a:lnTo>
                  <a:pt x="3081578" y="1341564"/>
                </a:lnTo>
                <a:lnTo>
                  <a:pt x="3123463" y="1356499"/>
                </a:lnTo>
                <a:lnTo>
                  <a:pt x="3157080" y="1380845"/>
                </a:lnTo>
                <a:lnTo>
                  <a:pt x="3181858" y="1414132"/>
                </a:lnTo>
                <a:lnTo>
                  <a:pt x="3197148" y="1455928"/>
                </a:lnTo>
                <a:lnTo>
                  <a:pt x="3202394" y="1505762"/>
                </a:lnTo>
                <a:lnTo>
                  <a:pt x="3202394" y="1337030"/>
                </a:lnTo>
                <a:lnTo>
                  <a:pt x="3137103" y="1295133"/>
                </a:lnTo>
                <a:lnTo>
                  <a:pt x="3095879" y="1283347"/>
                </a:lnTo>
                <a:lnTo>
                  <a:pt x="3051416" y="1279321"/>
                </a:lnTo>
                <a:lnTo>
                  <a:pt x="2901708" y="1279321"/>
                </a:lnTo>
                <a:lnTo>
                  <a:pt x="2901708" y="1732203"/>
                </a:lnTo>
                <a:lnTo>
                  <a:pt x="3051416" y="1732203"/>
                </a:lnTo>
                <a:lnTo>
                  <a:pt x="3095879" y="1728190"/>
                </a:lnTo>
                <a:lnTo>
                  <a:pt x="3137103" y="1716405"/>
                </a:lnTo>
                <a:lnTo>
                  <a:pt x="3174250" y="1697266"/>
                </a:lnTo>
                <a:lnTo>
                  <a:pt x="3201720" y="1675041"/>
                </a:lnTo>
                <a:lnTo>
                  <a:pt x="3206496" y="1671193"/>
                </a:lnTo>
                <a:lnTo>
                  <a:pt x="3233013" y="1638592"/>
                </a:lnTo>
                <a:lnTo>
                  <a:pt x="3252978" y="1599882"/>
                </a:lnTo>
                <a:lnTo>
                  <a:pt x="3265563" y="1555470"/>
                </a:lnTo>
                <a:lnTo>
                  <a:pt x="3269945" y="1505762"/>
                </a:lnTo>
                <a:close/>
              </a:path>
            </a:pathLst>
          </a:custGeom>
          <a:solidFill>
            <a:srgbClr val="DCDDDE"/>
          </a:solidFill>
        </p:spPr>
        <p:txBody>
          <a:bodyPr wrap="square" lIns="0" tIns="0" rIns="0" bIns="0" rtlCol="0"/>
          <a:lstStyle/>
          <a:p>
            <a:endParaRPr/>
          </a:p>
        </p:txBody>
      </p:sp>
      <p:pic>
        <p:nvPicPr>
          <p:cNvPr id="5" name="Picture 4" descr="A picture containing graphical user interface&#10;&#10;Description automatically generated">
            <a:extLst>
              <a:ext uri="{FF2B5EF4-FFF2-40B4-BE49-F238E27FC236}">
                <a16:creationId xmlns:a16="http://schemas.microsoft.com/office/drawing/2014/main" id="{D377A614-E935-1DAB-31B4-719A9FC1C036}"/>
              </a:ext>
            </a:extLst>
          </p:cNvPr>
          <p:cNvPicPr>
            <a:picLocks noChangeAspect="1"/>
          </p:cNvPicPr>
          <p:nvPr/>
        </p:nvPicPr>
        <p:blipFill rotWithShape="1">
          <a:blip r:embed="rId3"/>
          <a:srcRect l="25395" t="21011" b="13653"/>
          <a:stretch/>
        </p:blipFill>
        <p:spPr>
          <a:xfrm>
            <a:off x="2332304" y="6324600"/>
            <a:ext cx="9614437" cy="1231900"/>
          </a:xfrm>
          <a:prstGeom prst="rect">
            <a:avLst/>
          </a:prstGeom>
        </p:spPr>
      </p:pic>
    </p:spTree>
    <p:extLst>
      <p:ext uri="{BB962C8B-B14F-4D97-AF65-F5344CB8AC3E}">
        <p14:creationId xmlns:p14="http://schemas.microsoft.com/office/powerpoint/2010/main" val="2003342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09EB3C-08BD-2F5C-9305-A0E9386B09CF}"/>
              </a:ext>
            </a:extLst>
          </p:cNvPr>
          <p:cNvSpPr>
            <a:spLocks noGrp="1"/>
          </p:cNvSpPr>
          <p:nvPr>
            <p:ph type="body" sz="quarter" idx="15"/>
          </p:nvPr>
        </p:nvSpPr>
        <p:spPr/>
        <p:txBody>
          <a:bodyPr/>
          <a:lstStyle/>
          <a:p>
            <a:r>
              <a:rPr lang="en-US"/>
              <a:t>CORPORATE SOCIAL RESPONSIBILITY</a:t>
            </a:r>
          </a:p>
        </p:txBody>
      </p:sp>
      <p:sp>
        <p:nvSpPr>
          <p:cNvPr id="24" name="object 2">
            <a:extLst>
              <a:ext uri="{FF2B5EF4-FFF2-40B4-BE49-F238E27FC236}">
                <a16:creationId xmlns:a16="http://schemas.microsoft.com/office/drawing/2014/main" id="{205BDBE0-57EB-B727-99D4-6330EF731172}"/>
              </a:ext>
            </a:extLst>
          </p:cNvPr>
          <p:cNvSpPr txBox="1">
            <a:spLocks/>
          </p:cNvSpPr>
          <p:nvPr/>
        </p:nvSpPr>
        <p:spPr>
          <a:xfrm>
            <a:off x="673099" y="808351"/>
            <a:ext cx="7955279" cy="1364989"/>
          </a:xfrm>
          <a:prstGeom prst="rect">
            <a:avLst/>
          </a:prstGeom>
        </p:spPr>
        <p:txBody>
          <a:bodyPr vert="horz" wrap="square" lIns="0" tIns="12700" rIns="0" bIns="0" rtlCol="0">
            <a:spAutoFit/>
          </a:bodyPr>
          <a:lstStyle>
            <a:lvl1pPr>
              <a:defRPr sz="3000" b="0" i="0">
                <a:solidFill>
                  <a:srgbClr val="020248"/>
                </a:solidFill>
                <a:latin typeface="AdelleSans-Semibold"/>
                <a:ea typeface="+mj-ea"/>
                <a:cs typeface="AdelleSans-Semibold"/>
              </a:defRPr>
            </a:lvl1p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lang="en-US" sz="3000" b="0" i="0" u="none" strike="noStrike" kern="0" cap="none" spc="-20" normalizeH="0" baseline="0" noProof="0">
                <a:ln>
                  <a:noFill/>
                </a:ln>
                <a:solidFill>
                  <a:srgbClr val="020248"/>
                </a:solidFill>
                <a:effectLst/>
                <a:uLnTx/>
                <a:uFillTx/>
                <a:latin typeface="AdelleSans-Semibold"/>
                <a:ea typeface="+mj-ea"/>
              </a:rPr>
              <a:t>We</a:t>
            </a:r>
            <a:r>
              <a:rPr kumimoji="0" lang="en-US" sz="3000" b="0" i="0" u="none" strike="noStrike" kern="0" cap="none" spc="-135" normalizeH="0" baseline="0" noProof="0">
                <a:ln>
                  <a:noFill/>
                </a:ln>
                <a:solidFill>
                  <a:srgbClr val="020248"/>
                </a:solidFill>
                <a:effectLst/>
                <a:uLnTx/>
                <a:uFillTx/>
                <a:latin typeface="AdelleSans-Semibold"/>
                <a:ea typeface="+mj-ea"/>
              </a:rPr>
              <a:t> </a:t>
            </a:r>
            <a:r>
              <a:rPr kumimoji="0" lang="en-US" sz="3000" b="0" i="0" u="none" strike="noStrike" kern="0" cap="none" spc="-40" normalizeH="0" baseline="0" noProof="0">
                <a:ln>
                  <a:noFill/>
                </a:ln>
                <a:solidFill>
                  <a:srgbClr val="020248"/>
                </a:solidFill>
                <a:effectLst/>
                <a:uLnTx/>
                <a:uFillTx/>
                <a:latin typeface="AdelleSans-Semibold"/>
                <a:ea typeface="+mj-ea"/>
              </a:rPr>
              <a:t>Continue</a:t>
            </a:r>
            <a:r>
              <a:rPr kumimoji="0" lang="en-US" sz="3000" b="0" i="0" u="none" strike="noStrike" kern="0" cap="none" spc="-120" normalizeH="0" baseline="0" noProof="0">
                <a:ln>
                  <a:noFill/>
                </a:ln>
                <a:solidFill>
                  <a:srgbClr val="020248"/>
                </a:solidFill>
                <a:effectLst/>
                <a:uLnTx/>
                <a:uFillTx/>
                <a:latin typeface="AdelleSans-Semibold"/>
                <a:ea typeface="+mj-ea"/>
              </a:rPr>
              <a:t> </a:t>
            </a:r>
            <a:r>
              <a:rPr kumimoji="0" lang="en-US" sz="3000" b="0" i="0" u="none" strike="noStrike" kern="0" cap="none" spc="0" normalizeH="0" baseline="0" noProof="0">
                <a:ln>
                  <a:noFill/>
                </a:ln>
                <a:solidFill>
                  <a:srgbClr val="020248"/>
                </a:solidFill>
                <a:effectLst/>
                <a:uLnTx/>
                <a:uFillTx/>
                <a:latin typeface="AdelleSans-Semibold"/>
                <a:ea typeface="+mj-ea"/>
              </a:rPr>
              <a:t>to</a:t>
            </a:r>
            <a:r>
              <a:rPr kumimoji="0" lang="en-US" sz="3000" b="0" i="0" u="none" strike="noStrike" kern="0" cap="none" spc="-125" normalizeH="0" baseline="0" noProof="0">
                <a:ln>
                  <a:noFill/>
                </a:ln>
                <a:solidFill>
                  <a:srgbClr val="020248"/>
                </a:solidFill>
                <a:effectLst/>
                <a:uLnTx/>
                <a:uFillTx/>
                <a:latin typeface="AdelleSans-Semibold"/>
                <a:ea typeface="+mj-ea"/>
              </a:rPr>
              <a:t> </a:t>
            </a:r>
            <a:r>
              <a:rPr kumimoji="0" lang="en-US" sz="3000" b="0" i="0" u="none" strike="noStrike" kern="0" cap="none" spc="-25" normalizeH="0" baseline="0" noProof="0">
                <a:ln>
                  <a:noFill/>
                </a:ln>
                <a:solidFill>
                  <a:srgbClr val="020248"/>
                </a:solidFill>
                <a:effectLst/>
                <a:uLnTx/>
                <a:uFillTx/>
                <a:latin typeface="AdelleSans-Semibold"/>
                <a:ea typeface="+mj-ea"/>
              </a:rPr>
              <a:t>Expand</a:t>
            </a:r>
            <a:r>
              <a:rPr kumimoji="0" lang="en-US" sz="3000" b="0" i="0" u="none" strike="noStrike" kern="0" cap="none" spc="-125" normalizeH="0" baseline="0" noProof="0">
                <a:ln>
                  <a:noFill/>
                </a:ln>
                <a:solidFill>
                  <a:srgbClr val="020248"/>
                </a:solidFill>
                <a:effectLst/>
                <a:uLnTx/>
                <a:uFillTx/>
                <a:latin typeface="AdelleSans-Semibold"/>
                <a:ea typeface="+mj-ea"/>
              </a:rPr>
              <a:t> </a:t>
            </a:r>
            <a:r>
              <a:rPr kumimoji="0" lang="en-US" sz="3000" b="0" i="0" u="none" strike="noStrike" kern="0" cap="none" spc="-10" normalizeH="0" baseline="0" noProof="0">
                <a:ln>
                  <a:noFill/>
                </a:ln>
                <a:solidFill>
                  <a:srgbClr val="020248"/>
                </a:solidFill>
                <a:effectLst/>
                <a:uLnTx/>
                <a:uFillTx/>
                <a:latin typeface="AdelleSans-Semibold"/>
                <a:ea typeface="+mj-ea"/>
              </a:rPr>
              <a:t>And</a:t>
            </a:r>
            <a:r>
              <a:rPr kumimoji="0" lang="en-US" sz="3000" b="0" i="0" u="none" strike="noStrike" kern="0" cap="none" spc="-120" normalizeH="0" baseline="0" noProof="0">
                <a:ln>
                  <a:noFill/>
                </a:ln>
                <a:solidFill>
                  <a:srgbClr val="020248"/>
                </a:solidFill>
                <a:effectLst/>
                <a:uLnTx/>
                <a:uFillTx/>
                <a:latin typeface="AdelleSans-Semibold"/>
                <a:ea typeface="+mj-ea"/>
              </a:rPr>
              <a:t> </a:t>
            </a:r>
            <a:r>
              <a:rPr kumimoji="0" lang="en-US" sz="3000" b="0" i="0" u="none" strike="noStrike" kern="0" cap="none" spc="-45" normalizeH="0" baseline="0" noProof="0">
                <a:ln>
                  <a:noFill/>
                </a:ln>
                <a:solidFill>
                  <a:srgbClr val="020248"/>
                </a:solidFill>
                <a:effectLst/>
                <a:uLnTx/>
                <a:uFillTx/>
                <a:latin typeface="AdelleSans-Semibold"/>
                <a:ea typeface="+mj-ea"/>
              </a:rPr>
              <a:t>Enhance</a:t>
            </a:r>
            <a:r>
              <a:rPr kumimoji="0" lang="en-US" sz="3000" b="0" i="0" u="none" strike="noStrike" kern="0" cap="none" spc="-114" normalizeH="0" baseline="0" noProof="0">
                <a:ln>
                  <a:noFill/>
                </a:ln>
                <a:solidFill>
                  <a:srgbClr val="020248"/>
                </a:solidFill>
                <a:effectLst/>
                <a:uLnTx/>
                <a:uFillTx/>
                <a:latin typeface="AdelleSans-Semibold"/>
                <a:ea typeface="+mj-ea"/>
              </a:rPr>
              <a:t> </a:t>
            </a:r>
            <a:r>
              <a:rPr kumimoji="0" lang="en-US" sz="3000" b="0" i="0" u="none" strike="noStrike" kern="0" cap="none" spc="-55" normalizeH="0" baseline="0" noProof="0">
                <a:ln>
                  <a:noFill/>
                </a:ln>
                <a:solidFill>
                  <a:srgbClr val="020248"/>
                </a:solidFill>
                <a:effectLst/>
                <a:uLnTx/>
                <a:uFillTx/>
                <a:latin typeface="AdelleSans-Semibold"/>
                <a:ea typeface="+mj-ea"/>
              </a:rPr>
              <a:t>Across </a:t>
            </a:r>
            <a:r>
              <a:rPr kumimoji="0" lang="en-US" sz="3000" b="0" i="0" u="none" strike="noStrike" kern="0" cap="none" spc="-10" normalizeH="0" baseline="0" noProof="0">
                <a:ln>
                  <a:noFill/>
                </a:ln>
                <a:solidFill>
                  <a:srgbClr val="020248"/>
                </a:solidFill>
                <a:effectLst/>
                <a:uLnTx/>
                <a:uFillTx/>
                <a:latin typeface="AdelleSans-Semibold"/>
                <a:ea typeface="+mj-ea"/>
              </a:rPr>
              <a:t>Six</a:t>
            </a:r>
            <a:r>
              <a:rPr kumimoji="0" lang="en-US" sz="3000" b="0" i="0" u="none" strike="noStrike" kern="0" cap="none" spc="-114" normalizeH="0" baseline="0" noProof="0">
                <a:ln>
                  <a:noFill/>
                </a:ln>
                <a:solidFill>
                  <a:srgbClr val="020248"/>
                </a:solidFill>
                <a:effectLst/>
                <a:uLnTx/>
                <a:uFillTx/>
                <a:latin typeface="AdelleSans-Semibold"/>
                <a:ea typeface="+mj-ea"/>
              </a:rPr>
              <a:t> </a:t>
            </a:r>
            <a:r>
              <a:rPr kumimoji="0" lang="en-US" sz="3000" b="0" i="0" u="none" strike="noStrike" kern="0" cap="none" spc="-50" normalizeH="0" baseline="0" noProof="0">
                <a:ln>
                  <a:noFill/>
                </a:ln>
                <a:solidFill>
                  <a:srgbClr val="020248"/>
                </a:solidFill>
                <a:effectLst/>
                <a:uLnTx/>
                <a:uFillTx/>
                <a:latin typeface="AdelleSans-Semibold"/>
                <a:ea typeface="+mj-ea"/>
              </a:rPr>
              <a:t>Key</a:t>
            </a:r>
            <a:r>
              <a:rPr kumimoji="0" lang="en-US" sz="3000" b="0" i="0" u="none" strike="noStrike" kern="0" cap="none" spc="-110" normalizeH="0" baseline="0" noProof="0">
                <a:ln>
                  <a:noFill/>
                </a:ln>
                <a:solidFill>
                  <a:srgbClr val="020248"/>
                </a:solidFill>
                <a:effectLst/>
                <a:uLnTx/>
                <a:uFillTx/>
                <a:latin typeface="AdelleSans-Semibold"/>
                <a:ea typeface="+mj-ea"/>
              </a:rPr>
              <a:t> </a:t>
            </a:r>
            <a:r>
              <a:rPr kumimoji="0" lang="en-US" sz="3000" b="0" i="0" u="none" strike="noStrike" kern="0" cap="none" spc="-40" normalizeH="0" baseline="0" noProof="0">
                <a:ln>
                  <a:noFill/>
                </a:ln>
                <a:solidFill>
                  <a:srgbClr val="020248"/>
                </a:solidFill>
                <a:effectLst/>
                <a:uLnTx/>
                <a:uFillTx/>
                <a:latin typeface="AdelleSans-Semibold"/>
                <a:ea typeface="+mj-ea"/>
              </a:rPr>
              <a:t>Focus</a:t>
            </a:r>
            <a:r>
              <a:rPr kumimoji="0" lang="en-US" sz="3000" b="0" i="0" u="none" strike="noStrike" kern="0" cap="none" spc="-114" normalizeH="0" baseline="0" noProof="0">
                <a:ln>
                  <a:noFill/>
                </a:ln>
                <a:solidFill>
                  <a:srgbClr val="020248"/>
                </a:solidFill>
                <a:effectLst/>
                <a:uLnTx/>
                <a:uFillTx/>
                <a:latin typeface="AdelleSans-Semibold"/>
                <a:ea typeface="+mj-ea"/>
              </a:rPr>
              <a:t> </a:t>
            </a:r>
            <a:r>
              <a:rPr kumimoji="0" lang="en-US" sz="3000" b="0" i="0" u="none" strike="noStrike" kern="0" cap="none" spc="-25" normalizeH="0" baseline="0" noProof="0">
                <a:ln>
                  <a:noFill/>
                </a:ln>
                <a:solidFill>
                  <a:srgbClr val="020248"/>
                </a:solidFill>
                <a:effectLst/>
                <a:uLnTx/>
                <a:uFillTx/>
                <a:latin typeface="AdelleSans-Semibold"/>
                <a:ea typeface="+mj-ea"/>
              </a:rPr>
              <a:t>Areas</a:t>
            </a:r>
            <a:r>
              <a:rPr kumimoji="0" lang="en-US" sz="3000" b="0" i="0" u="none" strike="noStrike" kern="0" cap="none" spc="-110" normalizeH="0" baseline="0" noProof="0">
                <a:ln>
                  <a:noFill/>
                </a:ln>
                <a:solidFill>
                  <a:srgbClr val="020248"/>
                </a:solidFill>
                <a:effectLst/>
                <a:uLnTx/>
                <a:uFillTx/>
                <a:latin typeface="AdelleSans-Semibold"/>
                <a:ea typeface="+mj-ea"/>
              </a:rPr>
              <a:t> </a:t>
            </a:r>
            <a:r>
              <a:rPr kumimoji="0" lang="en-US" sz="3000" b="0" i="0" u="none" strike="noStrike" kern="0" cap="none" spc="-10" normalizeH="0" baseline="0" noProof="0">
                <a:ln>
                  <a:noFill/>
                </a:ln>
                <a:solidFill>
                  <a:srgbClr val="020248"/>
                </a:solidFill>
                <a:effectLst/>
                <a:uLnTx/>
                <a:uFillTx/>
                <a:latin typeface="AdelleSans-Semibold"/>
                <a:ea typeface="+mj-ea"/>
              </a:rPr>
              <a:t>Including</a:t>
            </a:r>
          </a:p>
          <a:p>
            <a:pPr marL="12700" marR="396875" lvl="0" indent="0" defTabSz="914400" eaLnBrk="1" fontAlgn="auto" latinLnBrk="0" hangingPunct="1">
              <a:lnSpc>
                <a:spcPct val="111100"/>
              </a:lnSpc>
              <a:spcBef>
                <a:spcPts val="320"/>
              </a:spcBef>
              <a:spcAft>
                <a:spcPts val="0"/>
              </a:spcAft>
              <a:buClrTx/>
              <a:buSzTx/>
              <a:buFontTx/>
              <a:buNone/>
              <a:tabLst/>
              <a:defRPr/>
            </a:pPr>
            <a:r>
              <a:rPr kumimoji="0" lang="en-US" sz="1200" b="0" i="0" u="none" strike="noStrike" kern="0" cap="none" spc="0" normalizeH="0" baseline="0" noProof="0">
                <a:ln>
                  <a:noFill/>
                </a:ln>
                <a:solidFill>
                  <a:srgbClr val="5A5A88"/>
                </a:solidFill>
                <a:effectLst/>
                <a:uLnTx/>
                <a:uFillTx/>
                <a:latin typeface="Proxima Nova"/>
                <a:ea typeface="+mj-ea"/>
                <a:cs typeface="Proxima Nova"/>
              </a:rPr>
              <a:t>Read</a:t>
            </a:r>
            <a:r>
              <a:rPr kumimoji="0" lang="en-US" sz="1200" b="0" i="0" u="none" strike="noStrike" kern="0" cap="none" spc="-35" normalizeH="0" baseline="0" noProof="0">
                <a:ln>
                  <a:noFill/>
                </a:ln>
                <a:solidFill>
                  <a:srgbClr val="5A5A88"/>
                </a:solidFill>
                <a:effectLst/>
                <a:uLnTx/>
                <a:uFillTx/>
                <a:latin typeface="Proxima Nova"/>
                <a:ea typeface="+mj-ea"/>
                <a:cs typeface="Proxima Nova"/>
              </a:rPr>
              <a:t> </a:t>
            </a:r>
            <a:r>
              <a:rPr kumimoji="0" lang="en-US" sz="1200" b="0" i="0" u="none" strike="noStrike" kern="0" cap="none" spc="0" normalizeH="0" baseline="0" noProof="0">
                <a:ln>
                  <a:noFill/>
                </a:ln>
                <a:solidFill>
                  <a:srgbClr val="5A5A88"/>
                </a:solidFill>
                <a:effectLst/>
                <a:uLnTx/>
                <a:uFillTx/>
                <a:latin typeface="Proxima Nova"/>
                <a:ea typeface="+mj-ea"/>
                <a:cs typeface="Proxima Nova"/>
              </a:rPr>
              <a:t>the</a:t>
            </a:r>
            <a:r>
              <a:rPr kumimoji="0" lang="en-US" sz="1200" b="0" i="0" u="none" strike="noStrike" kern="0" cap="none" spc="-20" normalizeH="0" baseline="0" noProof="0">
                <a:ln>
                  <a:noFill/>
                </a:ln>
                <a:solidFill>
                  <a:srgbClr val="5A5A88"/>
                </a:solidFill>
                <a:effectLst/>
                <a:uLnTx/>
                <a:uFillTx/>
                <a:latin typeface="Proxima Nova"/>
                <a:ea typeface="+mj-ea"/>
                <a:cs typeface="Proxima Nova"/>
              </a:rPr>
              <a:t> </a:t>
            </a:r>
            <a:r>
              <a:rPr kumimoji="0" lang="en-US" sz="1200" b="0" i="0" u="none" strike="noStrike" kern="0" cap="none" spc="0" normalizeH="0" baseline="0" noProof="0">
                <a:ln>
                  <a:noFill/>
                </a:ln>
                <a:solidFill>
                  <a:srgbClr val="5A5A88"/>
                </a:solidFill>
                <a:effectLst/>
                <a:uLnTx/>
                <a:uFillTx/>
                <a:latin typeface="Proxima Nova"/>
                <a:ea typeface="+mj-ea"/>
                <a:cs typeface="Proxima Nova"/>
              </a:rPr>
              <a:t>Anywhere</a:t>
            </a:r>
            <a:r>
              <a:rPr kumimoji="0" lang="en-US" sz="1200" b="0" i="0" u="none" strike="noStrike" kern="0" cap="none" spc="-20" normalizeH="0" baseline="0" noProof="0">
                <a:ln>
                  <a:noFill/>
                </a:ln>
                <a:solidFill>
                  <a:srgbClr val="5A5A88"/>
                </a:solidFill>
                <a:effectLst/>
                <a:uLnTx/>
                <a:uFillTx/>
                <a:latin typeface="Proxima Nova"/>
                <a:ea typeface="+mj-ea"/>
                <a:cs typeface="Proxima Nova"/>
              </a:rPr>
              <a:t> </a:t>
            </a:r>
            <a:r>
              <a:rPr kumimoji="0" lang="en-US" sz="1200" b="0" i="0" u="none" strike="noStrike" kern="0" cap="none" spc="0" normalizeH="0" baseline="0" noProof="0">
                <a:ln>
                  <a:noFill/>
                </a:ln>
                <a:solidFill>
                  <a:srgbClr val="5A5A88"/>
                </a:solidFill>
                <a:effectLst/>
                <a:uLnTx/>
                <a:uFillTx/>
                <a:latin typeface="Proxima Nova"/>
                <a:ea typeface="+mj-ea"/>
                <a:cs typeface="Proxima Nova"/>
              </a:rPr>
              <a:t>2022</a:t>
            </a:r>
            <a:r>
              <a:rPr kumimoji="0" lang="en-US" sz="1200" b="0" i="0" u="none" strike="noStrike" kern="0" cap="none" spc="-25" normalizeH="0" baseline="0" noProof="0">
                <a:ln>
                  <a:noFill/>
                </a:ln>
                <a:solidFill>
                  <a:srgbClr val="5A5A88"/>
                </a:solidFill>
                <a:effectLst/>
                <a:uLnTx/>
                <a:uFillTx/>
                <a:latin typeface="Proxima Nova"/>
                <a:ea typeface="+mj-ea"/>
                <a:cs typeface="Proxima Nova"/>
              </a:rPr>
              <a:t> </a:t>
            </a:r>
            <a:r>
              <a:rPr kumimoji="0" lang="en-US" sz="1200" b="0" i="0" u="none" strike="noStrike" kern="0" cap="none" spc="0" normalizeH="0" baseline="0" noProof="0">
                <a:ln>
                  <a:noFill/>
                </a:ln>
                <a:solidFill>
                  <a:srgbClr val="5A5A88"/>
                </a:solidFill>
                <a:effectLst/>
                <a:uLnTx/>
                <a:uFillTx/>
                <a:latin typeface="Proxima Nova"/>
                <a:ea typeface="+mj-ea"/>
                <a:cs typeface="Proxima Nova"/>
              </a:rPr>
              <a:t>CSR</a:t>
            </a:r>
            <a:r>
              <a:rPr kumimoji="0" lang="en-US" sz="1200" b="0" i="0" u="none" strike="noStrike" kern="0" cap="none" spc="-25" normalizeH="0" baseline="0" noProof="0">
                <a:ln>
                  <a:noFill/>
                </a:ln>
                <a:solidFill>
                  <a:srgbClr val="5A5A88"/>
                </a:solidFill>
                <a:effectLst/>
                <a:uLnTx/>
                <a:uFillTx/>
                <a:latin typeface="Proxima Nova"/>
                <a:ea typeface="+mj-ea"/>
                <a:cs typeface="Proxima Nova"/>
              </a:rPr>
              <a:t> </a:t>
            </a:r>
            <a:r>
              <a:rPr kumimoji="0" lang="en-US" sz="1200" b="0" i="0" u="none" strike="noStrike" kern="0" cap="none" spc="0" normalizeH="0" baseline="0" noProof="0">
                <a:ln>
                  <a:noFill/>
                </a:ln>
                <a:solidFill>
                  <a:srgbClr val="5A5A88"/>
                </a:solidFill>
                <a:effectLst/>
                <a:uLnTx/>
                <a:uFillTx/>
                <a:latin typeface="Proxima Nova"/>
                <a:ea typeface="+mj-ea"/>
                <a:cs typeface="Proxima Nova"/>
              </a:rPr>
              <a:t>Report</a:t>
            </a:r>
            <a:r>
              <a:rPr kumimoji="0" lang="en-US" sz="1200" b="0" i="0" u="none" strike="noStrike" kern="0" cap="none" spc="-20" normalizeH="0" baseline="0" noProof="0">
                <a:ln>
                  <a:noFill/>
                </a:ln>
                <a:solidFill>
                  <a:srgbClr val="5A5A88"/>
                </a:solidFill>
                <a:effectLst/>
                <a:uLnTx/>
                <a:uFillTx/>
                <a:latin typeface="Proxima Nova"/>
                <a:ea typeface="+mj-ea"/>
                <a:cs typeface="Proxima Nova"/>
              </a:rPr>
              <a:t> </a:t>
            </a:r>
            <a:r>
              <a:rPr kumimoji="0" lang="en-US" sz="1200" b="0" i="0" u="none" strike="noStrike" kern="0" cap="none" spc="0" normalizeH="0" baseline="0" noProof="0">
                <a:ln>
                  <a:noFill/>
                </a:ln>
                <a:solidFill>
                  <a:srgbClr val="5A5A88"/>
                </a:solidFill>
                <a:effectLst/>
                <a:uLnTx/>
                <a:uFillTx/>
                <a:latin typeface="Proxima Nova"/>
                <a:ea typeface="+mj-ea"/>
                <a:cs typeface="Proxima Nova"/>
              </a:rPr>
              <a:t>and</a:t>
            </a:r>
            <a:r>
              <a:rPr kumimoji="0" lang="en-US" sz="1200" b="0" i="0" u="none" strike="noStrike" kern="0" cap="none" spc="-25" normalizeH="0" baseline="0" noProof="0">
                <a:ln>
                  <a:noFill/>
                </a:ln>
                <a:solidFill>
                  <a:srgbClr val="5A5A88"/>
                </a:solidFill>
                <a:effectLst/>
                <a:uLnTx/>
                <a:uFillTx/>
                <a:latin typeface="Proxima Nova"/>
                <a:ea typeface="+mj-ea"/>
                <a:cs typeface="Proxima Nova"/>
              </a:rPr>
              <a:t> </a:t>
            </a:r>
            <a:r>
              <a:rPr kumimoji="0" lang="en-US" sz="1200" b="0" i="0" u="none" strike="noStrike" kern="0" cap="none" spc="0" normalizeH="0" baseline="0" noProof="0">
                <a:ln>
                  <a:noFill/>
                </a:ln>
                <a:solidFill>
                  <a:srgbClr val="5A5A88"/>
                </a:solidFill>
                <a:effectLst/>
                <a:uLnTx/>
                <a:uFillTx/>
                <a:latin typeface="Proxima Nova"/>
                <a:ea typeface="+mj-ea"/>
                <a:cs typeface="Proxima Nova"/>
              </a:rPr>
              <a:t>environmental,</a:t>
            </a:r>
            <a:r>
              <a:rPr kumimoji="0" lang="en-US" sz="1200" b="0" i="0" u="none" strike="noStrike" kern="0" cap="none" spc="-20" normalizeH="0" baseline="0" noProof="0">
                <a:ln>
                  <a:noFill/>
                </a:ln>
                <a:solidFill>
                  <a:srgbClr val="5A5A88"/>
                </a:solidFill>
                <a:effectLst/>
                <a:uLnTx/>
                <a:uFillTx/>
                <a:latin typeface="Proxima Nova"/>
                <a:ea typeface="+mj-ea"/>
                <a:cs typeface="Proxima Nova"/>
              </a:rPr>
              <a:t> </a:t>
            </a:r>
            <a:r>
              <a:rPr kumimoji="0" lang="en-US" sz="1200" b="0" i="0" u="none" strike="noStrike" kern="0" cap="none" spc="0" normalizeH="0" baseline="0" noProof="0">
                <a:ln>
                  <a:noFill/>
                </a:ln>
                <a:solidFill>
                  <a:srgbClr val="5A5A88"/>
                </a:solidFill>
                <a:effectLst/>
                <a:uLnTx/>
                <a:uFillTx/>
                <a:latin typeface="Proxima Nova"/>
                <a:ea typeface="+mj-ea"/>
                <a:cs typeface="Proxima Nova"/>
              </a:rPr>
              <a:t>social,</a:t>
            </a:r>
            <a:r>
              <a:rPr kumimoji="0" lang="en-US" sz="1200" b="0" i="0" u="none" strike="noStrike" kern="0" cap="none" spc="-20" normalizeH="0" baseline="0" noProof="0">
                <a:ln>
                  <a:noFill/>
                </a:ln>
                <a:solidFill>
                  <a:srgbClr val="5A5A88"/>
                </a:solidFill>
                <a:effectLst/>
                <a:uLnTx/>
                <a:uFillTx/>
                <a:latin typeface="Proxima Nova"/>
                <a:ea typeface="+mj-ea"/>
                <a:cs typeface="Proxima Nova"/>
              </a:rPr>
              <a:t> </a:t>
            </a:r>
            <a:r>
              <a:rPr kumimoji="0" lang="en-US" sz="1200" b="0" i="0" u="none" strike="noStrike" kern="0" cap="none" spc="0" normalizeH="0" baseline="0" noProof="0">
                <a:ln>
                  <a:noFill/>
                </a:ln>
                <a:solidFill>
                  <a:srgbClr val="5A5A88"/>
                </a:solidFill>
                <a:effectLst/>
                <a:uLnTx/>
                <a:uFillTx/>
                <a:latin typeface="Proxima Nova"/>
                <a:ea typeface="+mj-ea"/>
                <a:cs typeface="Proxima Nova"/>
              </a:rPr>
              <a:t>and</a:t>
            </a:r>
            <a:r>
              <a:rPr kumimoji="0" lang="en-US" sz="1200" b="0" i="0" u="none" strike="noStrike" kern="0" cap="none" spc="-25" normalizeH="0" baseline="0" noProof="0">
                <a:ln>
                  <a:noFill/>
                </a:ln>
                <a:solidFill>
                  <a:srgbClr val="5A5A88"/>
                </a:solidFill>
                <a:effectLst/>
                <a:uLnTx/>
                <a:uFillTx/>
                <a:latin typeface="Proxima Nova"/>
                <a:ea typeface="+mj-ea"/>
                <a:cs typeface="Proxima Nova"/>
              </a:rPr>
              <a:t> </a:t>
            </a:r>
            <a:r>
              <a:rPr kumimoji="0" lang="en-US" sz="1200" b="0" i="0" u="none" strike="noStrike" kern="0" cap="none" spc="0" normalizeH="0" baseline="0" noProof="0">
                <a:ln>
                  <a:noFill/>
                </a:ln>
                <a:solidFill>
                  <a:srgbClr val="5A5A88"/>
                </a:solidFill>
                <a:effectLst/>
                <a:uLnTx/>
                <a:uFillTx/>
                <a:latin typeface="Proxima Nova"/>
                <a:ea typeface="+mj-ea"/>
                <a:cs typeface="Proxima Nova"/>
              </a:rPr>
              <a:t>corporate</a:t>
            </a:r>
            <a:r>
              <a:rPr kumimoji="0" lang="en-US" sz="1200" b="0" i="0" u="none" strike="noStrike" kern="0" cap="none" spc="-25" normalizeH="0" baseline="0" noProof="0">
                <a:ln>
                  <a:noFill/>
                </a:ln>
                <a:solidFill>
                  <a:srgbClr val="5A5A88"/>
                </a:solidFill>
                <a:effectLst/>
                <a:uLnTx/>
                <a:uFillTx/>
                <a:latin typeface="Proxima Nova"/>
                <a:ea typeface="+mj-ea"/>
                <a:cs typeface="Proxima Nova"/>
              </a:rPr>
              <a:t> </a:t>
            </a:r>
            <a:r>
              <a:rPr kumimoji="0" lang="en-US" sz="1200" b="0" i="0" u="none" strike="noStrike" kern="0" cap="none" spc="0" normalizeH="0" baseline="0" noProof="0">
                <a:ln>
                  <a:noFill/>
                </a:ln>
                <a:solidFill>
                  <a:srgbClr val="5A5A88"/>
                </a:solidFill>
                <a:effectLst/>
                <a:uLnTx/>
                <a:uFillTx/>
                <a:latin typeface="Proxima Nova"/>
                <a:ea typeface="+mj-ea"/>
                <a:cs typeface="Proxima Nova"/>
              </a:rPr>
              <a:t>governance</a:t>
            </a:r>
            <a:r>
              <a:rPr kumimoji="0" lang="en-US" sz="1200" b="0" i="0" u="none" strike="noStrike" kern="0" cap="none" spc="-20" normalizeH="0" baseline="0" noProof="0">
                <a:ln>
                  <a:noFill/>
                </a:ln>
                <a:solidFill>
                  <a:srgbClr val="5A5A88"/>
                </a:solidFill>
                <a:effectLst/>
                <a:uLnTx/>
                <a:uFillTx/>
                <a:latin typeface="Proxima Nova"/>
                <a:ea typeface="+mj-ea"/>
                <a:cs typeface="Proxima Nova"/>
              </a:rPr>
              <a:t> </a:t>
            </a:r>
            <a:r>
              <a:rPr kumimoji="0" lang="en-US" sz="1200" b="0" i="0" u="none" strike="noStrike" kern="0" cap="none" spc="0" normalizeH="0" baseline="0" noProof="0">
                <a:ln>
                  <a:noFill/>
                </a:ln>
                <a:solidFill>
                  <a:srgbClr val="5A5A88"/>
                </a:solidFill>
                <a:effectLst/>
                <a:uLnTx/>
                <a:uFillTx/>
                <a:latin typeface="Proxima Nova"/>
                <a:ea typeface="+mj-ea"/>
                <a:cs typeface="Proxima Nova"/>
              </a:rPr>
              <a:t>(ESG)</a:t>
            </a:r>
            <a:r>
              <a:rPr kumimoji="0" lang="en-US" sz="1200" b="0" i="0" u="none" strike="noStrike" kern="0" cap="none" spc="-20" normalizeH="0" baseline="0" noProof="0">
                <a:ln>
                  <a:noFill/>
                </a:ln>
                <a:solidFill>
                  <a:srgbClr val="5A5A88"/>
                </a:solidFill>
                <a:effectLst/>
                <a:uLnTx/>
                <a:uFillTx/>
                <a:latin typeface="Proxima Nova"/>
                <a:ea typeface="+mj-ea"/>
                <a:cs typeface="Proxima Nova"/>
              </a:rPr>
              <a:t> </a:t>
            </a:r>
            <a:r>
              <a:rPr kumimoji="0" lang="en-US" sz="1200" b="0" i="0" u="none" strike="noStrike" kern="0" cap="none" spc="-10" normalizeH="0" baseline="0" noProof="0">
                <a:ln>
                  <a:noFill/>
                </a:ln>
                <a:solidFill>
                  <a:srgbClr val="5A5A88"/>
                </a:solidFill>
                <a:effectLst/>
                <a:uLnTx/>
                <a:uFillTx/>
                <a:latin typeface="Proxima Nova"/>
                <a:ea typeface="+mj-ea"/>
                <a:cs typeface="Proxima Nova"/>
              </a:rPr>
              <a:t>initiatives </a:t>
            </a:r>
            <a:r>
              <a:rPr kumimoji="0" lang="en-US" sz="1200" b="0" i="0" u="none" strike="noStrike" kern="0" cap="none" spc="0" normalizeH="0" baseline="0" noProof="0">
                <a:ln>
                  <a:noFill/>
                </a:ln>
                <a:solidFill>
                  <a:srgbClr val="5A5A88"/>
                </a:solidFill>
                <a:effectLst/>
                <a:uLnTx/>
                <a:uFillTx/>
                <a:latin typeface="Proxima Nova"/>
                <a:ea typeface="+mj-ea"/>
                <a:cs typeface="Proxima Nova"/>
                <a:hlinkClick r:id="rId2"/>
              </a:rPr>
              <a:t>here</a:t>
            </a:r>
            <a:r>
              <a:rPr kumimoji="0" lang="en-US" sz="1200" b="0" i="0" u="none" strike="noStrike" kern="0" cap="none" spc="0" normalizeH="0" baseline="0" noProof="0">
                <a:ln>
                  <a:noFill/>
                </a:ln>
                <a:solidFill>
                  <a:srgbClr val="5A5A88"/>
                </a:solidFill>
                <a:effectLst/>
                <a:uLnTx/>
                <a:uFillTx/>
                <a:latin typeface="Proxima Nova"/>
                <a:ea typeface="+mj-ea"/>
                <a:cs typeface="Proxima Nova"/>
              </a:rPr>
              <a:t>.</a:t>
            </a:r>
            <a:endParaRPr kumimoji="0" lang="en-US" sz="1200" b="0" i="0" u="none" strike="noStrike" kern="0" cap="none" spc="0" normalizeH="0" baseline="0" noProof="0">
              <a:ln>
                <a:noFill/>
              </a:ln>
              <a:solidFill>
                <a:srgbClr val="020248"/>
              </a:solidFill>
              <a:effectLst/>
              <a:uLnTx/>
              <a:uFillTx/>
              <a:latin typeface="Proxima Nova"/>
              <a:ea typeface="+mj-ea"/>
              <a:cs typeface="Proxima Nova"/>
            </a:endParaRPr>
          </a:p>
        </p:txBody>
      </p:sp>
      <p:pic>
        <p:nvPicPr>
          <p:cNvPr id="32" name="object 10">
            <a:extLst>
              <a:ext uri="{FF2B5EF4-FFF2-40B4-BE49-F238E27FC236}">
                <a16:creationId xmlns:a16="http://schemas.microsoft.com/office/drawing/2014/main" id="{9587B45E-FD98-24D9-84EE-D64D43E801DE}"/>
              </a:ext>
            </a:extLst>
          </p:cNvPr>
          <p:cNvPicPr/>
          <p:nvPr/>
        </p:nvPicPr>
        <p:blipFill>
          <a:blip r:embed="rId3" cstate="print"/>
          <a:stretch>
            <a:fillRect/>
          </a:stretch>
        </p:blipFill>
        <p:spPr>
          <a:xfrm>
            <a:off x="7607790" y="4160520"/>
            <a:ext cx="733069" cy="721055"/>
          </a:xfrm>
          <a:prstGeom prst="rect">
            <a:avLst/>
          </a:prstGeom>
        </p:spPr>
      </p:pic>
      <p:pic>
        <p:nvPicPr>
          <p:cNvPr id="34" name="object 12">
            <a:extLst>
              <a:ext uri="{FF2B5EF4-FFF2-40B4-BE49-F238E27FC236}">
                <a16:creationId xmlns:a16="http://schemas.microsoft.com/office/drawing/2014/main" id="{F30885E3-8456-3224-0EA8-C9944174009E}"/>
              </a:ext>
            </a:extLst>
          </p:cNvPr>
          <p:cNvPicPr>
            <a:picLocks noChangeAspect="1"/>
          </p:cNvPicPr>
          <p:nvPr/>
        </p:nvPicPr>
        <p:blipFill>
          <a:blip r:embed="rId4" cstate="print"/>
          <a:stretch>
            <a:fillRect/>
          </a:stretch>
        </p:blipFill>
        <p:spPr>
          <a:xfrm>
            <a:off x="6943615" y="4160520"/>
            <a:ext cx="483252" cy="822960"/>
          </a:xfrm>
          <a:prstGeom prst="rect">
            <a:avLst/>
          </a:prstGeom>
        </p:spPr>
      </p:pic>
      <p:sp>
        <p:nvSpPr>
          <p:cNvPr id="35" name="object 13">
            <a:extLst>
              <a:ext uri="{FF2B5EF4-FFF2-40B4-BE49-F238E27FC236}">
                <a16:creationId xmlns:a16="http://schemas.microsoft.com/office/drawing/2014/main" id="{807A520A-4C65-8F44-5E5A-3CB9A3167AD6}"/>
              </a:ext>
            </a:extLst>
          </p:cNvPr>
          <p:cNvSpPr txBox="1"/>
          <p:nvPr/>
        </p:nvSpPr>
        <p:spPr>
          <a:xfrm>
            <a:off x="7074385" y="4685940"/>
            <a:ext cx="445134" cy="182880"/>
          </a:xfrm>
          <a:prstGeom prst="rect">
            <a:avLst/>
          </a:prstGeom>
        </p:spPr>
        <p:txBody>
          <a:bodyPr vert="horz" wrap="square" lIns="0" tIns="12065" rIns="0" bIns="0" rtlCol="0">
            <a:spAutoFit/>
          </a:bodyPr>
          <a:lstStyle/>
          <a:p>
            <a:pPr marL="174625" marR="5080" indent="-162560" defTabSz="914400">
              <a:lnSpc>
                <a:spcPct val="147300"/>
              </a:lnSpc>
              <a:spcBef>
                <a:spcPts val="95"/>
              </a:spcBef>
            </a:pPr>
            <a:r>
              <a:rPr sz="350" b="1" kern="0">
                <a:solidFill>
                  <a:srgbClr val="FFFFFF"/>
                </a:solidFill>
                <a:latin typeface="Arial"/>
                <a:cs typeface="Arial"/>
              </a:rPr>
              <a:t>SEP</a:t>
            </a:r>
            <a:r>
              <a:rPr sz="350" b="1" kern="0" spc="10">
                <a:solidFill>
                  <a:srgbClr val="FFFFFF"/>
                </a:solidFill>
                <a:latin typeface="Arial"/>
                <a:cs typeface="Arial"/>
              </a:rPr>
              <a:t> </a:t>
            </a:r>
            <a:r>
              <a:rPr sz="350" b="1" kern="0" spc="-10">
                <a:solidFill>
                  <a:srgbClr val="FFFFFF"/>
                </a:solidFill>
                <a:latin typeface="Arial"/>
                <a:cs typeface="Arial"/>
              </a:rPr>
              <a:t>2021-</a:t>
            </a:r>
            <a:r>
              <a:rPr sz="350" b="1" kern="0">
                <a:solidFill>
                  <a:srgbClr val="FFFFFF"/>
                </a:solidFill>
                <a:latin typeface="Arial"/>
                <a:cs typeface="Arial"/>
              </a:rPr>
              <a:t>SEP</a:t>
            </a:r>
            <a:r>
              <a:rPr sz="350" b="1" kern="0" spc="15">
                <a:solidFill>
                  <a:srgbClr val="FFFFFF"/>
                </a:solidFill>
                <a:latin typeface="Arial"/>
                <a:cs typeface="Arial"/>
              </a:rPr>
              <a:t> </a:t>
            </a:r>
            <a:r>
              <a:rPr sz="350" b="1" kern="0" spc="-20">
                <a:solidFill>
                  <a:srgbClr val="FFFFFF"/>
                </a:solidFill>
                <a:latin typeface="Arial"/>
                <a:cs typeface="Arial"/>
              </a:rPr>
              <a:t>2022</a:t>
            </a:r>
            <a:r>
              <a:rPr sz="350" b="1" kern="0" spc="500">
                <a:solidFill>
                  <a:srgbClr val="FFFFFF"/>
                </a:solidFill>
                <a:latin typeface="Arial"/>
                <a:cs typeface="Arial"/>
              </a:rPr>
              <a:t> </a:t>
            </a:r>
            <a:r>
              <a:rPr sz="350" b="1" kern="0" spc="-25">
                <a:solidFill>
                  <a:srgbClr val="FFFFFF"/>
                </a:solidFill>
                <a:latin typeface="Arial"/>
                <a:cs typeface="Arial"/>
              </a:rPr>
              <a:t>USA</a:t>
            </a:r>
            <a:endParaRPr sz="350" kern="0">
              <a:solidFill>
                <a:sysClr val="windowText" lastClr="000000"/>
              </a:solidFill>
              <a:latin typeface="Arial"/>
              <a:cs typeface="Arial"/>
            </a:endParaRPr>
          </a:p>
        </p:txBody>
      </p:sp>
      <p:sp>
        <p:nvSpPr>
          <p:cNvPr id="39" name="object 17">
            <a:extLst>
              <a:ext uri="{FF2B5EF4-FFF2-40B4-BE49-F238E27FC236}">
                <a16:creationId xmlns:a16="http://schemas.microsoft.com/office/drawing/2014/main" id="{E05968D8-2406-C57E-8E21-05B7CA921C49}"/>
              </a:ext>
            </a:extLst>
          </p:cNvPr>
          <p:cNvSpPr/>
          <p:nvPr/>
        </p:nvSpPr>
        <p:spPr>
          <a:xfrm>
            <a:off x="4681855" y="2587749"/>
            <a:ext cx="0" cy="5011420"/>
          </a:xfrm>
          <a:custGeom>
            <a:avLst/>
            <a:gdLst/>
            <a:ahLst/>
            <a:cxnLst/>
            <a:rect l="l" t="t" r="r" b="b"/>
            <a:pathLst>
              <a:path h="5011420">
                <a:moveTo>
                  <a:pt x="0" y="0"/>
                </a:moveTo>
                <a:lnTo>
                  <a:pt x="0" y="5010912"/>
                </a:lnTo>
              </a:path>
            </a:pathLst>
          </a:custGeom>
          <a:ln w="6350">
            <a:solidFill>
              <a:schemeClr val="bg1">
                <a:lumMod val="85000"/>
              </a:schemeClr>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object 18">
            <a:extLst>
              <a:ext uri="{FF2B5EF4-FFF2-40B4-BE49-F238E27FC236}">
                <a16:creationId xmlns:a16="http://schemas.microsoft.com/office/drawing/2014/main" id="{DCAA38ED-A49A-6B5B-EA0F-DCC042DED448}"/>
              </a:ext>
            </a:extLst>
          </p:cNvPr>
          <p:cNvSpPr/>
          <p:nvPr/>
        </p:nvSpPr>
        <p:spPr>
          <a:xfrm>
            <a:off x="685801" y="5093207"/>
            <a:ext cx="12925425" cy="0"/>
          </a:xfrm>
          <a:custGeom>
            <a:avLst/>
            <a:gdLst/>
            <a:ahLst/>
            <a:cxnLst/>
            <a:rect l="l" t="t" r="r" b="b"/>
            <a:pathLst>
              <a:path w="12925425">
                <a:moveTo>
                  <a:pt x="12924853" y="0"/>
                </a:moveTo>
                <a:lnTo>
                  <a:pt x="0" y="0"/>
                </a:lnTo>
              </a:path>
            </a:pathLst>
          </a:custGeom>
          <a:ln w="6350">
            <a:solidFill>
              <a:schemeClr val="bg1">
                <a:lumMod val="85000"/>
              </a:schemeClr>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object 19">
            <a:extLst>
              <a:ext uri="{FF2B5EF4-FFF2-40B4-BE49-F238E27FC236}">
                <a16:creationId xmlns:a16="http://schemas.microsoft.com/office/drawing/2014/main" id="{6213A235-541E-0806-1670-FE035964814B}"/>
              </a:ext>
            </a:extLst>
          </p:cNvPr>
          <p:cNvSpPr/>
          <p:nvPr/>
        </p:nvSpPr>
        <p:spPr>
          <a:xfrm>
            <a:off x="9668383" y="2587749"/>
            <a:ext cx="0" cy="5011420"/>
          </a:xfrm>
          <a:custGeom>
            <a:avLst/>
            <a:gdLst/>
            <a:ahLst/>
            <a:cxnLst/>
            <a:rect l="l" t="t" r="r" b="b"/>
            <a:pathLst>
              <a:path h="5011420">
                <a:moveTo>
                  <a:pt x="0" y="0"/>
                </a:moveTo>
                <a:lnTo>
                  <a:pt x="0" y="5010912"/>
                </a:lnTo>
              </a:path>
            </a:pathLst>
          </a:custGeom>
          <a:ln w="6350">
            <a:solidFill>
              <a:schemeClr val="bg1">
                <a:lumMod val="85000"/>
              </a:schemeClr>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Slide Number Placeholder 44">
            <a:extLst>
              <a:ext uri="{FF2B5EF4-FFF2-40B4-BE49-F238E27FC236}">
                <a16:creationId xmlns:a16="http://schemas.microsoft.com/office/drawing/2014/main" id="{2EE4CD7E-FFCC-1C2D-FBF1-4115E96CB1D5}"/>
              </a:ext>
            </a:extLst>
          </p:cNvPr>
          <p:cNvSpPr>
            <a:spLocks noGrp="1"/>
          </p:cNvSpPr>
          <p:nvPr>
            <p:ph type="sldNum" sz="quarter" idx="17"/>
          </p:nvPr>
        </p:nvSpPr>
        <p:spPr/>
        <p:txBody>
          <a:bodyPr/>
          <a:lstStyle/>
          <a:p>
            <a:fld id="{EE55F809-E95E-4042-9EF5-112C9D282536}" type="slidenum">
              <a:rPr lang="en-US" smtClean="0"/>
              <a:pPr/>
              <a:t>20</a:t>
            </a:fld>
            <a:endParaRPr lang="en-US"/>
          </a:p>
        </p:txBody>
      </p:sp>
      <p:sp>
        <p:nvSpPr>
          <p:cNvPr id="46" name="Footer Placeholder 45">
            <a:extLst>
              <a:ext uri="{FF2B5EF4-FFF2-40B4-BE49-F238E27FC236}">
                <a16:creationId xmlns:a16="http://schemas.microsoft.com/office/drawing/2014/main" id="{A55D4608-6C65-B924-34B9-5B7F11A413B5}"/>
              </a:ext>
            </a:extLst>
          </p:cNvPr>
          <p:cNvSpPr>
            <a:spLocks noGrp="1"/>
          </p:cNvSpPr>
          <p:nvPr>
            <p:ph type="ftr" sz="quarter" idx="16"/>
          </p:nvPr>
        </p:nvSpPr>
        <p:spPr/>
        <p:txBody>
          <a:bodyPr/>
          <a:lstStyle/>
          <a:p>
            <a:r>
              <a:rPr lang="en-US"/>
              <a:t>Welcome to Anywhere</a:t>
            </a:r>
          </a:p>
        </p:txBody>
      </p:sp>
      <p:pic>
        <p:nvPicPr>
          <p:cNvPr id="4" name="Graphic 3">
            <a:extLst>
              <a:ext uri="{FF2B5EF4-FFF2-40B4-BE49-F238E27FC236}">
                <a16:creationId xmlns:a16="http://schemas.microsoft.com/office/drawing/2014/main" id="{9E3B23D1-12D1-EB7E-4DC4-64FBDAE18D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81633" y="4160520"/>
            <a:ext cx="825473" cy="658368"/>
          </a:xfrm>
          <a:prstGeom prst="rect">
            <a:avLst/>
          </a:prstGeom>
        </p:spPr>
      </p:pic>
      <p:sp>
        <p:nvSpPr>
          <p:cNvPr id="3" name="object 3">
            <a:extLst>
              <a:ext uri="{FF2B5EF4-FFF2-40B4-BE49-F238E27FC236}">
                <a16:creationId xmlns:a16="http://schemas.microsoft.com/office/drawing/2014/main" id="{C2C7723F-4BD0-F316-00EA-8529F323F327}"/>
              </a:ext>
            </a:extLst>
          </p:cNvPr>
          <p:cNvSpPr txBox="1"/>
          <p:nvPr/>
        </p:nvSpPr>
        <p:spPr>
          <a:xfrm>
            <a:off x="673100" y="2640138"/>
            <a:ext cx="3288665" cy="1026794"/>
          </a:xfrm>
          <a:prstGeom prst="rect">
            <a:avLst/>
          </a:prstGeom>
        </p:spPr>
        <p:txBody>
          <a:bodyPr vert="horz" wrap="square" lIns="0" tIns="54610" rIns="0" bIns="0" rtlCol="0">
            <a:spAutoFit/>
          </a:bodyPr>
          <a:lstStyle/>
          <a:p>
            <a:pPr marL="13970">
              <a:lnSpc>
                <a:spcPct val="100000"/>
              </a:lnSpc>
              <a:spcBef>
                <a:spcPts val="430"/>
              </a:spcBef>
            </a:pPr>
            <a:r>
              <a:rPr lang="en-US" sz="1400" b="1" spc="130">
                <a:solidFill>
                  <a:srgbClr val="E95424"/>
                </a:solidFill>
                <a:latin typeface="AdelleSans-Extrabold"/>
                <a:cs typeface="AdelleSans-Extrabold"/>
              </a:rPr>
              <a:t>INTEGRIT</a:t>
            </a:r>
            <a:r>
              <a:rPr lang="en-US" sz="1400" b="1" spc="-50">
                <a:solidFill>
                  <a:srgbClr val="E95424"/>
                </a:solidFill>
                <a:latin typeface="AdelleSans-Extrabold"/>
                <a:cs typeface="AdelleSans-Extrabold"/>
              </a:rPr>
              <a:t>Y</a:t>
            </a:r>
            <a:endParaRPr sz="1400">
              <a:latin typeface="AdelleSans-Extrabold"/>
              <a:cs typeface="AdelleSans-Extrabold"/>
            </a:endParaRPr>
          </a:p>
          <a:p>
            <a:pPr marL="12700">
              <a:lnSpc>
                <a:spcPct val="100000"/>
              </a:lnSpc>
              <a:spcBef>
                <a:spcPts val="380"/>
              </a:spcBef>
            </a:pPr>
            <a:r>
              <a:rPr sz="1600" b="1">
                <a:solidFill>
                  <a:srgbClr val="020248"/>
                </a:solidFill>
                <a:latin typeface="ProximaNova-Semibold"/>
                <a:cs typeface="ProximaNova-Semibold"/>
              </a:rPr>
              <a:t>Infusing</a:t>
            </a:r>
            <a:r>
              <a:rPr sz="1600" b="1" spc="-35">
                <a:solidFill>
                  <a:srgbClr val="020248"/>
                </a:solidFill>
                <a:latin typeface="ProximaNova-Semibold"/>
                <a:cs typeface="ProximaNova-Semibold"/>
              </a:rPr>
              <a:t> </a:t>
            </a:r>
            <a:r>
              <a:rPr sz="1600" b="1">
                <a:solidFill>
                  <a:srgbClr val="020248"/>
                </a:solidFill>
                <a:latin typeface="ProximaNova-Semibold"/>
                <a:cs typeface="ProximaNova-Semibold"/>
              </a:rPr>
              <a:t>ethics</a:t>
            </a:r>
            <a:r>
              <a:rPr sz="1600" b="1" spc="-25">
                <a:solidFill>
                  <a:srgbClr val="020248"/>
                </a:solidFill>
                <a:latin typeface="ProximaNova-Semibold"/>
                <a:cs typeface="ProximaNova-Semibold"/>
              </a:rPr>
              <a:t> </a:t>
            </a:r>
            <a:r>
              <a:rPr sz="1600" b="1">
                <a:solidFill>
                  <a:srgbClr val="020248"/>
                </a:solidFill>
                <a:latin typeface="ProximaNova-Semibold"/>
                <a:cs typeface="ProximaNova-Semibold"/>
              </a:rPr>
              <a:t>in</a:t>
            </a:r>
            <a:r>
              <a:rPr sz="1600" b="1" spc="-20">
                <a:solidFill>
                  <a:srgbClr val="020248"/>
                </a:solidFill>
                <a:latin typeface="ProximaNova-Semibold"/>
                <a:cs typeface="ProximaNova-Semibold"/>
              </a:rPr>
              <a:t> </a:t>
            </a:r>
            <a:r>
              <a:rPr sz="1600" b="1">
                <a:solidFill>
                  <a:srgbClr val="020248"/>
                </a:solidFill>
                <a:latin typeface="ProximaNova-Semibold"/>
                <a:cs typeface="ProximaNova-Semibold"/>
              </a:rPr>
              <a:t>all</a:t>
            </a:r>
            <a:r>
              <a:rPr sz="1600" b="1" spc="-25">
                <a:solidFill>
                  <a:srgbClr val="020248"/>
                </a:solidFill>
                <a:latin typeface="ProximaNova-Semibold"/>
                <a:cs typeface="ProximaNova-Semibold"/>
              </a:rPr>
              <a:t> </a:t>
            </a:r>
            <a:r>
              <a:rPr sz="1600" b="1">
                <a:solidFill>
                  <a:srgbClr val="020248"/>
                </a:solidFill>
                <a:latin typeface="ProximaNova-Semibold"/>
                <a:cs typeface="ProximaNova-Semibold"/>
              </a:rPr>
              <a:t>we</a:t>
            </a:r>
            <a:r>
              <a:rPr sz="1600" b="1" spc="-20">
                <a:solidFill>
                  <a:srgbClr val="020248"/>
                </a:solidFill>
                <a:latin typeface="ProximaNova-Semibold"/>
                <a:cs typeface="ProximaNova-Semibold"/>
              </a:rPr>
              <a:t> </a:t>
            </a:r>
            <a:r>
              <a:rPr sz="1600" b="1" spc="-25">
                <a:solidFill>
                  <a:srgbClr val="020248"/>
                </a:solidFill>
                <a:latin typeface="ProximaNova-Semibold"/>
                <a:cs typeface="ProximaNova-Semibold"/>
              </a:rPr>
              <a:t>do</a:t>
            </a:r>
            <a:endParaRPr sz="1600">
              <a:latin typeface="ProximaNova-Semibold"/>
              <a:cs typeface="ProximaNova-Semibold"/>
            </a:endParaRPr>
          </a:p>
          <a:p>
            <a:pPr marL="12700" marR="5080">
              <a:lnSpc>
                <a:spcPct val="111100"/>
              </a:lnSpc>
              <a:spcBef>
                <a:spcPts val="370"/>
              </a:spcBef>
            </a:pPr>
            <a:r>
              <a:rPr sz="1200">
                <a:solidFill>
                  <a:srgbClr val="5A5A88"/>
                </a:solidFill>
                <a:latin typeface="Proxima Nova"/>
                <a:cs typeface="Proxima Nova"/>
              </a:rPr>
              <a:t>In</a:t>
            </a:r>
            <a:r>
              <a:rPr sz="1200" spc="-20">
                <a:solidFill>
                  <a:srgbClr val="5A5A88"/>
                </a:solidFill>
                <a:latin typeface="Proxima Nova"/>
                <a:cs typeface="Proxima Nova"/>
              </a:rPr>
              <a:t> </a:t>
            </a:r>
            <a:r>
              <a:rPr sz="1200">
                <a:solidFill>
                  <a:srgbClr val="5A5A88"/>
                </a:solidFill>
                <a:latin typeface="Proxima Nova"/>
                <a:cs typeface="Proxima Nova"/>
              </a:rPr>
              <a:t>202</a:t>
            </a:r>
            <a:r>
              <a:rPr lang="en-US" sz="1200">
                <a:solidFill>
                  <a:srgbClr val="5A5A88"/>
                </a:solidFill>
                <a:latin typeface="Proxima Nova"/>
                <a:cs typeface="Proxima Nova"/>
              </a:rPr>
              <a:t>2</a:t>
            </a:r>
            <a:r>
              <a:rPr sz="1200">
                <a:solidFill>
                  <a:srgbClr val="5A5A88"/>
                </a:solidFill>
                <a:latin typeface="Proxima Nova"/>
                <a:cs typeface="Proxima Nova"/>
              </a:rPr>
              <a:t>:</a:t>
            </a:r>
            <a:r>
              <a:rPr sz="1200" spc="-15">
                <a:solidFill>
                  <a:srgbClr val="5A5A88"/>
                </a:solidFill>
                <a:latin typeface="Proxima Nova"/>
                <a:cs typeface="Proxima Nova"/>
              </a:rPr>
              <a:t> </a:t>
            </a:r>
            <a:r>
              <a:rPr sz="1200">
                <a:solidFill>
                  <a:srgbClr val="5A5A88"/>
                </a:solidFill>
                <a:latin typeface="Proxima Nova"/>
                <a:cs typeface="Proxima Nova"/>
              </a:rPr>
              <a:t>honored</a:t>
            </a:r>
            <a:r>
              <a:rPr sz="1200" spc="-20">
                <a:solidFill>
                  <a:srgbClr val="5A5A88"/>
                </a:solidFill>
                <a:latin typeface="Proxima Nova"/>
                <a:cs typeface="Proxima Nova"/>
              </a:rPr>
              <a:t> </a:t>
            </a:r>
            <a:r>
              <a:rPr sz="1200">
                <a:solidFill>
                  <a:srgbClr val="5A5A88"/>
                </a:solidFill>
                <a:latin typeface="Proxima Nova"/>
                <a:cs typeface="Proxima Nova"/>
              </a:rPr>
              <a:t>for</a:t>
            </a:r>
            <a:r>
              <a:rPr sz="1200" spc="-15">
                <a:solidFill>
                  <a:srgbClr val="5A5A88"/>
                </a:solidFill>
                <a:latin typeface="Proxima Nova"/>
                <a:cs typeface="Proxima Nova"/>
              </a:rPr>
              <a:t> </a:t>
            </a:r>
            <a:r>
              <a:rPr sz="1200">
                <a:solidFill>
                  <a:srgbClr val="5A5A88"/>
                </a:solidFill>
                <a:latin typeface="Proxima Nova"/>
                <a:cs typeface="Proxima Nova"/>
              </a:rPr>
              <a:t>the</a:t>
            </a:r>
            <a:r>
              <a:rPr sz="1200" spc="-15">
                <a:solidFill>
                  <a:srgbClr val="5A5A88"/>
                </a:solidFill>
                <a:latin typeface="Proxima Nova"/>
                <a:cs typeface="Proxima Nova"/>
              </a:rPr>
              <a:t> </a:t>
            </a:r>
            <a:r>
              <a:rPr sz="1200">
                <a:solidFill>
                  <a:srgbClr val="5A5A88"/>
                </a:solidFill>
                <a:latin typeface="Proxima Nova"/>
                <a:cs typeface="Proxima Nova"/>
              </a:rPr>
              <a:t>1</a:t>
            </a:r>
            <a:r>
              <a:rPr lang="en-US" sz="1200">
                <a:solidFill>
                  <a:srgbClr val="5A5A88"/>
                </a:solidFill>
                <a:latin typeface="Proxima Nova"/>
                <a:cs typeface="Proxima Nova"/>
              </a:rPr>
              <a:t>1</a:t>
            </a:r>
            <a:r>
              <a:rPr sz="1200">
                <a:solidFill>
                  <a:srgbClr val="5A5A88"/>
                </a:solidFill>
                <a:latin typeface="Proxima Nova"/>
                <a:cs typeface="Proxima Nova"/>
              </a:rPr>
              <a:t>th</a:t>
            </a:r>
            <a:r>
              <a:rPr sz="1200" spc="-20">
                <a:solidFill>
                  <a:srgbClr val="5A5A88"/>
                </a:solidFill>
                <a:latin typeface="Proxima Nova"/>
                <a:cs typeface="Proxima Nova"/>
              </a:rPr>
              <a:t> </a:t>
            </a:r>
            <a:r>
              <a:rPr sz="1200">
                <a:solidFill>
                  <a:srgbClr val="5A5A88"/>
                </a:solidFill>
                <a:latin typeface="Proxima Nova"/>
                <a:cs typeface="Proxima Nova"/>
              </a:rPr>
              <a:t>consecutive</a:t>
            </a:r>
            <a:r>
              <a:rPr sz="1200" spc="-15">
                <a:solidFill>
                  <a:srgbClr val="5A5A88"/>
                </a:solidFill>
                <a:latin typeface="Proxima Nova"/>
                <a:cs typeface="Proxima Nova"/>
              </a:rPr>
              <a:t> </a:t>
            </a:r>
            <a:r>
              <a:rPr sz="1200">
                <a:solidFill>
                  <a:srgbClr val="5A5A88"/>
                </a:solidFill>
                <a:latin typeface="Proxima Nova"/>
                <a:cs typeface="Proxima Nova"/>
              </a:rPr>
              <a:t>year</a:t>
            </a:r>
            <a:r>
              <a:rPr sz="1200" spc="-15">
                <a:solidFill>
                  <a:srgbClr val="5A5A88"/>
                </a:solidFill>
                <a:latin typeface="Proxima Nova"/>
                <a:cs typeface="Proxima Nova"/>
              </a:rPr>
              <a:t> </a:t>
            </a:r>
            <a:r>
              <a:rPr sz="1200" spc="-25">
                <a:solidFill>
                  <a:srgbClr val="5A5A88"/>
                </a:solidFill>
                <a:latin typeface="Proxima Nova"/>
                <a:cs typeface="Proxima Nova"/>
              </a:rPr>
              <a:t>as </a:t>
            </a:r>
            <a:r>
              <a:rPr sz="1200">
                <a:solidFill>
                  <a:srgbClr val="5A5A88"/>
                </a:solidFill>
                <a:latin typeface="Proxima Nova"/>
                <a:cs typeface="Proxima Nova"/>
              </a:rPr>
              <a:t>one</a:t>
            </a:r>
            <a:r>
              <a:rPr sz="1200" spc="-20">
                <a:solidFill>
                  <a:srgbClr val="5A5A88"/>
                </a:solidFill>
                <a:latin typeface="Proxima Nova"/>
                <a:cs typeface="Proxima Nova"/>
              </a:rPr>
              <a:t> </a:t>
            </a:r>
            <a:r>
              <a:rPr sz="1200">
                <a:solidFill>
                  <a:srgbClr val="5A5A88"/>
                </a:solidFill>
                <a:latin typeface="Proxima Nova"/>
                <a:cs typeface="Proxima Nova"/>
              </a:rPr>
              <a:t>of</a:t>
            </a:r>
            <a:r>
              <a:rPr sz="1200" spc="-5">
                <a:solidFill>
                  <a:srgbClr val="5A5A88"/>
                </a:solidFill>
                <a:latin typeface="Proxima Nova"/>
                <a:cs typeface="Proxima Nova"/>
              </a:rPr>
              <a:t> </a:t>
            </a:r>
            <a:r>
              <a:rPr sz="1200">
                <a:solidFill>
                  <a:srgbClr val="5A5A88"/>
                </a:solidFill>
                <a:latin typeface="Proxima Nova"/>
                <a:cs typeface="Proxima Nova"/>
              </a:rPr>
              <a:t>The</a:t>
            </a:r>
            <a:r>
              <a:rPr sz="1200" spc="-5">
                <a:solidFill>
                  <a:srgbClr val="5A5A88"/>
                </a:solidFill>
                <a:latin typeface="Proxima Nova"/>
                <a:cs typeface="Proxima Nova"/>
              </a:rPr>
              <a:t> </a:t>
            </a:r>
            <a:r>
              <a:rPr sz="1200" spc="-10">
                <a:solidFill>
                  <a:srgbClr val="5A5A88"/>
                </a:solidFill>
                <a:latin typeface="Proxima Nova"/>
                <a:cs typeface="Proxima Nova"/>
              </a:rPr>
              <a:t>World’s</a:t>
            </a:r>
            <a:r>
              <a:rPr sz="1200" spc="-5">
                <a:solidFill>
                  <a:srgbClr val="5A5A88"/>
                </a:solidFill>
                <a:latin typeface="Proxima Nova"/>
                <a:cs typeface="Proxima Nova"/>
              </a:rPr>
              <a:t> </a:t>
            </a:r>
            <a:r>
              <a:rPr sz="1200">
                <a:solidFill>
                  <a:srgbClr val="5A5A88"/>
                </a:solidFill>
                <a:latin typeface="Proxima Nova"/>
                <a:cs typeface="Proxima Nova"/>
              </a:rPr>
              <a:t>Most</a:t>
            </a:r>
            <a:r>
              <a:rPr sz="1200" spc="-5">
                <a:solidFill>
                  <a:srgbClr val="5A5A88"/>
                </a:solidFill>
                <a:latin typeface="Proxima Nova"/>
                <a:cs typeface="Proxima Nova"/>
              </a:rPr>
              <a:t> </a:t>
            </a:r>
            <a:r>
              <a:rPr sz="1200">
                <a:solidFill>
                  <a:srgbClr val="5A5A88"/>
                </a:solidFill>
                <a:latin typeface="Proxima Nova"/>
                <a:cs typeface="Proxima Nova"/>
              </a:rPr>
              <a:t>Ethical</a:t>
            </a:r>
            <a:r>
              <a:rPr sz="1200" spc="-5">
                <a:solidFill>
                  <a:srgbClr val="5A5A88"/>
                </a:solidFill>
                <a:latin typeface="Proxima Nova"/>
                <a:cs typeface="Proxima Nova"/>
              </a:rPr>
              <a:t> </a:t>
            </a:r>
            <a:r>
              <a:rPr sz="1200" spc="-10">
                <a:solidFill>
                  <a:srgbClr val="5A5A88"/>
                </a:solidFill>
                <a:latin typeface="Proxima Nova"/>
                <a:cs typeface="Proxima Nova"/>
              </a:rPr>
              <a:t>Companies.®</a:t>
            </a:r>
            <a:endParaRPr sz="1200">
              <a:latin typeface="Proxima Nova"/>
              <a:cs typeface="Proxima Nova"/>
            </a:endParaRPr>
          </a:p>
        </p:txBody>
      </p:sp>
      <p:sp>
        <p:nvSpPr>
          <p:cNvPr id="5" name="object 5">
            <a:extLst>
              <a:ext uri="{FF2B5EF4-FFF2-40B4-BE49-F238E27FC236}">
                <a16:creationId xmlns:a16="http://schemas.microsoft.com/office/drawing/2014/main" id="{7B440C41-05BB-D606-28F3-1488485D1286}"/>
              </a:ext>
            </a:extLst>
          </p:cNvPr>
          <p:cNvSpPr txBox="1"/>
          <p:nvPr/>
        </p:nvSpPr>
        <p:spPr>
          <a:xfrm>
            <a:off x="4976863" y="2608131"/>
            <a:ext cx="4480560" cy="1214756"/>
          </a:xfrm>
          <a:prstGeom prst="rect">
            <a:avLst/>
          </a:prstGeom>
        </p:spPr>
        <p:txBody>
          <a:bodyPr vert="horz" wrap="square" lIns="0" tIns="54610" rIns="0" bIns="0" rtlCol="0">
            <a:spAutoFit/>
          </a:bodyPr>
          <a:lstStyle/>
          <a:p>
            <a:pPr marL="13970">
              <a:lnSpc>
                <a:spcPct val="100000"/>
              </a:lnSpc>
              <a:spcBef>
                <a:spcPts val="430"/>
              </a:spcBef>
            </a:pPr>
            <a:r>
              <a:rPr sz="1400" b="1" spc="100">
                <a:solidFill>
                  <a:srgbClr val="E95424"/>
                </a:solidFill>
                <a:latin typeface="AdelleSans-Extrabold"/>
                <a:cs typeface="AdelleSans-Extrabold"/>
              </a:rPr>
              <a:t>CULTURE</a:t>
            </a:r>
            <a:endParaRPr sz="1400">
              <a:latin typeface="AdelleSans-Extrabold"/>
              <a:cs typeface="AdelleSans-Extrabold"/>
            </a:endParaRPr>
          </a:p>
          <a:p>
            <a:pPr marL="12700">
              <a:lnSpc>
                <a:spcPct val="100000"/>
              </a:lnSpc>
              <a:spcBef>
                <a:spcPts val="380"/>
              </a:spcBef>
            </a:pPr>
            <a:r>
              <a:rPr lang="en-US" sz="1600" b="1">
                <a:solidFill>
                  <a:srgbClr val="020248"/>
                </a:solidFill>
                <a:latin typeface="ProximaNova-Semibold"/>
                <a:cs typeface="ProximaNova-Semibold"/>
              </a:rPr>
              <a:t>Empower everyone’s next move</a:t>
            </a:r>
            <a:endParaRPr sz="1600">
              <a:latin typeface="ProximaNova-Semibold"/>
              <a:cs typeface="ProximaNova-Semibold"/>
            </a:endParaRPr>
          </a:p>
          <a:p>
            <a:pPr marL="12700" marR="5080">
              <a:lnSpc>
                <a:spcPct val="111100"/>
              </a:lnSpc>
              <a:spcBef>
                <a:spcPts val="370"/>
              </a:spcBef>
            </a:pPr>
            <a:r>
              <a:rPr lang="en-US" sz="1200">
                <a:solidFill>
                  <a:srgbClr val="5A5A88"/>
                </a:solidFill>
                <a:latin typeface="Proxima Nova"/>
                <a:cs typeface="Proxima Nova"/>
              </a:rPr>
              <a:t>In 2022: Along with our transformation, launched a new company purpose, inspirations and Winning Behaviors to help guide employees in their work every day. </a:t>
            </a:r>
            <a:endParaRPr sz="1200">
              <a:latin typeface="Proxima Nova"/>
              <a:cs typeface="Proxima Nova"/>
            </a:endParaRPr>
          </a:p>
        </p:txBody>
      </p:sp>
      <p:sp>
        <p:nvSpPr>
          <p:cNvPr id="6" name="object 7">
            <a:extLst>
              <a:ext uri="{FF2B5EF4-FFF2-40B4-BE49-F238E27FC236}">
                <a16:creationId xmlns:a16="http://schemas.microsoft.com/office/drawing/2014/main" id="{71C6C54B-EDEC-E9A4-E6D2-1F9FE4411CBA}"/>
              </a:ext>
            </a:extLst>
          </p:cNvPr>
          <p:cNvSpPr txBox="1"/>
          <p:nvPr/>
        </p:nvSpPr>
        <p:spPr>
          <a:xfrm>
            <a:off x="9995154" y="2714684"/>
            <a:ext cx="3261360" cy="2109488"/>
          </a:xfrm>
          <a:prstGeom prst="rect">
            <a:avLst/>
          </a:prstGeom>
        </p:spPr>
        <p:txBody>
          <a:bodyPr vert="horz" wrap="square" lIns="0" tIns="54610" rIns="0" bIns="0" rtlCol="0" anchor="t">
            <a:spAutoFit/>
          </a:bodyPr>
          <a:lstStyle/>
          <a:p>
            <a:pPr marL="13970">
              <a:spcBef>
                <a:spcPts val="430"/>
              </a:spcBef>
            </a:pPr>
            <a:r>
              <a:rPr lang="en-US" sz="1400" b="1" spc="130">
                <a:solidFill>
                  <a:srgbClr val="E95424"/>
                </a:solidFill>
                <a:latin typeface="AdelleSans-Extrabold"/>
                <a:cs typeface="AdelleSans-Extrabold"/>
              </a:rPr>
              <a:t>DIVERSIT</a:t>
            </a:r>
            <a:r>
              <a:rPr lang="en-US" sz="1400" b="1" spc="-50">
                <a:solidFill>
                  <a:srgbClr val="E95424"/>
                </a:solidFill>
                <a:latin typeface="AdelleSans-Extrabold"/>
                <a:cs typeface="AdelleSans-Extrabold"/>
              </a:rPr>
              <a:t>Y</a:t>
            </a:r>
            <a:endParaRPr lang="en-US" sz="1400">
              <a:latin typeface="AdelleSans-Extrabold"/>
              <a:cs typeface="AdelleSans-Extrabold"/>
            </a:endParaRPr>
          </a:p>
          <a:p>
            <a:pPr marL="12700" marR="106045">
              <a:lnSpc>
                <a:spcPts val="1900"/>
              </a:lnSpc>
              <a:spcBef>
                <a:spcPts val="459"/>
              </a:spcBef>
            </a:pPr>
            <a:r>
              <a:rPr sz="1600" b="1">
                <a:solidFill>
                  <a:srgbClr val="020248"/>
                </a:solidFill>
                <a:latin typeface="ProximaNova-Semibold"/>
                <a:cs typeface="ProximaNova-Semibold"/>
              </a:rPr>
              <a:t>Opening</a:t>
            </a:r>
            <a:r>
              <a:rPr sz="1600" b="1" spc="-25">
                <a:solidFill>
                  <a:srgbClr val="020248"/>
                </a:solidFill>
                <a:latin typeface="ProximaNova-Semibold"/>
                <a:cs typeface="ProximaNova-Semibold"/>
              </a:rPr>
              <a:t> </a:t>
            </a:r>
            <a:r>
              <a:rPr sz="1600" b="1">
                <a:solidFill>
                  <a:srgbClr val="020248"/>
                </a:solidFill>
                <a:latin typeface="ProximaNova-Semibold"/>
                <a:cs typeface="ProximaNova-Semibold"/>
              </a:rPr>
              <a:t>doors</a:t>
            </a:r>
            <a:r>
              <a:rPr sz="1600" b="1" spc="-20">
                <a:solidFill>
                  <a:srgbClr val="020248"/>
                </a:solidFill>
                <a:latin typeface="ProximaNova-Semibold"/>
                <a:cs typeface="ProximaNova-Semibold"/>
              </a:rPr>
              <a:t> </a:t>
            </a:r>
            <a:r>
              <a:rPr sz="1600" b="1">
                <a:solidFill>
                  <a:srgbClr val="020248"/>
                </a:solidFill>
                <a:latin typeface="ProximaNova-Semibold"/>
                <a:cs typeface="ProximaNova-Semibold"/>
              </a:rPr>
              <a:t>to</a:t>
            </a:r>
            <a:r>
              <a:rPr sz="1600" b="1" spc="-20">
                <a:solidFill>
                  <a:srgbClr val="020248"/>
                </a:solidFill>
                <a:latin typeface="ProximaNova-Semibold"/>
                <a:cs typeface="ProximaNova-Semibold"/>
              </a:rPr>
              <a:t> </a:t>
            </a:r>
            <a:r>
              <a:rPr sz="1600" b="1" spc="-10">
                <a:solidFill>
                  <a:srgbClr val="020248"/>
                </a:solidFill>
                <a:latin typeface="ProximaNova-Semibold"/>
                <a:cs typeface="ProximaNova-Semibold"/>
              </a:rPr>
              <a:t>homeownership, entrepreneurship,</a:t>
            </a:r>
            <a:r>
              <a:rPr sz="1600" b="1" spc="10">
                <a:solidFill>
                  <a:srgbClr val="020248"/>
                </a:solidFill>
                <a:latin typeface="ProximaNova-Semibold"/>
                <a:cs typeface="ProximaNova-Semibold"/>
              </a:rPr>
              <a:t> </a:t>
            </a:r>
            <a:r>
              <a:rPr sz="1600" b="1">
                <a:solidFill>
                  <a:srgbClr val="020248"/>
                </a:solidFill>
                <a:latin typeface="ProximaNova-Semibold"/>
                <a:cs typeface="ProximaNova-Semibold"/>
              </a:rPr>
              <a:t>and</a:t>
            </a:r>
            <a:r>
              <a:rPr sz="1600" b="1" spc="15">
                <a:solidFill>
                  <a:srgbClr val="020248"/>
                </a:solidFill>
                <a:latin typeface="ProximaNova-Semibold"/>
                <a:cs typeface="ProximaNova-Semibold"/>
              </a:rPr>
              <a:t> </a:t>
            </a:r>
            <a:r>
              <a:rPr sz="1600" b="1" spc="-10">
                <a:solidFill>
                  <a:srgbClr val="020248"/>
                </a:solidFill>
                <a:latin typeface="ProximaNova-Semibold"/>
                <a:cs typeface="ProximaNova-Semibold"/>
              </a:rPr>
              <a:t>career </a:t>
            </a:r>
            <a:r>
              <a:rPr sz="1600" b="1">
                <a:solidFill>
                  <a:srgbClr val="020248"/>
                </a:solidFill>
                <a:latin typeface="ProximaNova-Semibold"/>
                <a:cs typeface="ProximaNova-Semibold"/>
              </a:rPr>
              <a:t>paths</a:t>
            </a:r>
            <a:r>
              <a:rPr sz="1600" b="1" spc="-35">
                <a:solidFill>
                  <a:srgbClr val="020248"/>
                </a:solidFill>
                <a:latin typeface="ProximaNova-Semibold"/>
                <a:cs typeface="ProximaNova-Semibold"/>
              </a:rPr>
              <a:t> </a:t>
            </a:r>
            <a:r>
              <a:rPr sz="1600" b="1">
                <a:solidFill>
                  <a:srgbClr val="020248"/>
                </a:solidFill>
                <a:latin typeface="ProximaNova-Semibold"/>
                <a:cs typeface="ProximaNova-Semibold"/>
              </a:rPr>
              <a:t>in</a:t>
            </a:r>
            <a:r>
              <a:rPr sz="1600" b="1" spc="-25">
                <a:solidFill>
                  <a:srgbClr val="020248"/>
                </a:solidFill>
                <a:latin typeface="ProximaNova-Semibold"/>
                <a:cs typeface="ProximaNova-Semibold"/>
              </a:rPr>
              <a:t> </a:t>
            </a:r>
            <a:r>
              <a:rPr sz="1600" b="1">
                <a:solidFill>
                  <a:srgbClr val="020248"/>
                </a:solidFill>
                <a:latin typeface="ProximaNova-Semibold"/>
                <a:cs typeface="ProximaNova-Semibold"/>
              </a:rPr>
              <a:t>real</a:t>
            </a:r>
            <a:r>
              <a:rPr sz="1600" b="1" spc="-20">
                <a:solidFill>
                  <a:srgbClr val="020248"/>
                </a:solidFill>
                <a:latin typeface="ProximaNova-Semibold"/>
                <a:cs typeface="ProximaNova-Semibold"/>
              </a:rPr>
              <a:t> </a:t>
            </a:r>
            <a:r>
              <a:rPr sz="1600" b="1" spc="-10">
                <a:solidFill>
                  <a:srgbClr val="020248"/>
                </a:solidFill>
                <a:latin typeface="ProximaNova-Semibold"/>
                <a:cs typeface="ProximaNova-Semibold"/>
              </a:rPr>
              <a:t>estate</a:t>
            </a:r>
            <a:endParaRPr sz="1600">
              <a:latin typeface="ProximaNova-Semibold"/>
              <a:cs typeface="ProximaNova-Semibold"/>
            </a:endParaRPr>
          </a:p>
          <a:p>
            <a:pPr marL="12700" marR="5080">
              <a:lnSpc>
                <a:spcPct val="111100"/>
              </a:lnSpc>
              <a:spcBef>
                <a:spcPts val="310"/>
              </a:spcBef>
            </a:pPr>
            <a:r>
              <a:rPr sz="1200">
                <a:solidFill>
                  <a:srgbClr val="5A5A88"/>
                </a:solidFill>
                <a:latin typeface="Proxima Nova"/>
                <a:cs typeface="Proxima Nova"/>
              </a:rPr>
              <a:t>In</a:t>
            </a:r>
            <a:r>
              <a:rPr sz="1200" spc="-40">
                <a:solidFill>
                  <a:srgbClr val="5A5A88"/>
                </a:solidFill>
                <a:latin typeface="Proxima Nova"/>
                <a:cs typeface="Proxima Nova"/>
              </a:rPr>
              <a:t> </a:t>
            </a:r>
            <a:r>
              <a:rPr sz="1200">
                <a:solidFill>
                  <a:srgbClr val="5A5A88"/>
                </a:solidFill>
                <a:latin typeface="Proxima Nova"/>
                <a:cs typeface="Proxima Nova"/>
              </a:rPr>
              <a:t>202</a:t>
            </a:r>
            <a:r>
              <a:rPr lang="en-US" sz="1200">
                <a:solidFill>
                  <a:srgbClr val="5A5A88"/>
                </a:solidFill>
                <a:latin typeface="Proxima Nova"/>
                <a:cs typeface="Proxima Nova"/>
              </a:rPr>
              <a:t>2</a:t>
            </a:r>
            <a:r>
              <a:rPr sz="1200">
                <a:solidFill>
                  <a:srgbClr val="5A5A88"/>
                </a:solidFill>
                <a:latin typeface="Proxima Nova"/>
                <a:cs typeface="Proxima Nova"/>
              </a:rPr>
              <a:t>:</a:t>
            </a:r>
            <a:r>
              <a:rPr sz="1200" spc="-30">
                <a:solidFill>
                  <a:srgbClr val="5A5A88"/>
                </a:solidFill>
                <a:latin typeface="Proxima Nova"/>
                <a:cs typeface="Proxima Nova"/>
              </a:rPr>
              <a:t> </a:t>
            </a:r>
            <a:r>
              <a:rPr lang="en-US" sz="1200">
                <a:solidFill>
                  <a:srgbClr val="5A5A88"/>
                </a:solidFill>
                <a:latin typeface="Proxima Nova"/>
                <a:cs typeface="Proxima Nova"/>
              </a:rPr>
              <a:t>Anywhere created the DEI Advisory Board comprised of senior leaders across the business whose role is to both inform and advocate for DEI initiatives across the company and industry.</a:t>
            </a:r>
            <a:endParaRPr sz="1200">
              <a:latin typeface="Proxima Nova"/>
              <a:cs typeface="Proxima Nova"/>
            </a:endParaRPr>
          </a:p>
        </p:txBody>
      </p:sp>
      <p:sp>
        <p:nvSpPr>
          <p:cNvPr id="7" name="object 4">
            <a:extLst>
              <a:ext uri="{FF2B5EF4-FFF2-40B4-BE49-F238E27FC236}">
                <a16:creationId xmlns:a16="http://schemas.microsoft.com/office/drawing/2014/main" id="{46C025A6-78A9-D55B-27D6-2BB5C730B961}"/>
              </a:ext>
            </a:extLst>
          </p:cNvPr>
          <p:cNvSpPr txBox="1"/>
          <p:nvPr/>
        </p:nvSpPr>
        <p:spPr>
          <a:xfrm>
            <a:off x="673099" y="5317595"/>
            <a:ext cx="3418841" cy="2070823"/>
          </a:xfrm>
          <a:prstGeom prst="rect">
            <a:avLst/>
          </a:prstGeom>
        </p:spPr>
        <p:txBody>
          <a:bodyPr vert="horz" wrap="square" lIns="0" tIns="54610" rIns="0" bIns="0" rtlCol="0">
            <a:spAutoFit/>
          </a:bodyPr>
          <a:lstStyle/>
          <a:p>
            <a:pPr marL="13970">
              <a:lnSpc>
                <a:spcPct val="100000"/>
              </a:lnSpc>
              <a:spcBef>
                <a:spcPts val="430"/>
              </a:spcBef>
            </a:pPr>
            <a:r>
              <a:rPr sz="1400" b="1" spc="120">
                <a:solidFill>
                  <a:srgbClr val="E95424"/>
                </a:solidFill>
                <a:latin typeface="AdelleSans-Extrabold"/>
                <a:cs typeface="AdelleSans-Extrabold"/>
              </a:rPr>
              <a:t>WELLNESS</a:t>
            </a:r>
            <a:endParaRPr sz="1400">
              <a:latin typeface="AdelleSans-Extrabold"/>
              <a:cs typeface="AdelleSans-Extrabold"/>
            </a:endParaRPr>
          </a:p>
          <a:p>
            <a:pPr marL="12700" marR="5080">
              <a:lnSpc>
                <a:spcPts val="1900"/>
              </a:lnSpc>
              <a:spcBef>
                <a:spcPts val="459"/>
              </a:spcBef>
            </a:pPr>
            <a:r>
              <a:rPr lang="en-US" sz="1600" b="1">
                <a:solidFill>
                  <a:srgbClr val="020248"/>
                </a:solidFill>
                <a:latin typeface="ProximaNova-Semibold"/>
                <a:cs typeface="ProximaNova-Semibold"/>
              </a:rPr>
              <a:t>Meeting the needs of our employees, whatever they may be</a:t>
            </a:r>
            <a:endParaRPr sz="1600">
              <a:latin typeface="ProximaNova-Semibold"/>
              <a:cs typeface="ProximaNova-Semibold"/>
            </a:endParaRPr>
          </a:p>
          <a:p>
            <a:pPr marL="12700" marR="266065">
              <a:lnSpc>
                <a:spcPct val="111100"/>
              </a:lnSpc>
              <a:spcBef>
                <a:spcPts val="310"/>
              </a:spcBef>
            </a:pPr>
            <a:r>
              <a:rPr sz="1200">
                <a:solidFill>
                  <a:srgbClr val="5A5A88"/>
                </a:solidFill>
                <a:latin typeface="Proxima Nova"/>
                <a:cs typeface="Proxima Nova"/>
              </a:rPr>
              <a:t>In</a:t>
            </a:r>
            <a:r>
              <a:rPr sz="1200" spc="-25">
                <a:solidFill>
                  <a:srgbClr val="5A5A88"/>
                </a:solidFill>
                <a:latin typeface="Proxima Nova"/>
                <a:cs typeface="Proxima Nova"/>
              </a:rPr>
              <a:t> </a:t>
            </a:r>
            <a:r>
              <a:rPr sz="1200">
                <a:solidFill>
                  <a:srgbClr val="5A5A88"/>
                </a:solidFill>
                <a:latin typeface="Proxima Nova"/>
                <a:cs typeface="Proxima Nova"/>
              </a:rPr>
              <a:t>202</a:t>
            </a:r>
            <a:r>
              <a:rPr lang="en-US" sz="1200">
                <a:solidFill>
                  <a:srgbClr val="5A5A88"/>
                </a:solidFill>
                <a:latin typeface="Proxima Nova"/>
                <a:cs typeface="Proxima Nova"/>
              </a:rPr>
              <a:t>2</a:t>
            </a:r>
            <a:r>
              <a:rPr sz="1200">
                <a:solidFill>
                  <a:srgbClr val="5A5A88"/>
                </a:solidFill>
                <a:latin typeface="Proxima Nova"/>
                <a:cs typeface="Proxima Nova"/>
              </a:rPr>
              <a:t>:</a:t>
            </a:r>
            <a:r>
              <a:rPr sz="1200" spc="-20">
                <a:solidFill>
                  <a:srgbClr val="5A5A88"/>
                </a:solidFill>
                <a:latin typeface="Proxima Nova"/>
                <a:cs typeface="Proxima Nova"/>
              </a:rPr>
              <a:t> </a:t>
            </a:r>
            <a:r>
              <a:rPr sz="1200">
                <a:solidFill>
                  <a:srgbClr val="5A5A88"/>
                </a:solidFill>
                <a:latin typeface="Proxima Nova"/>
                <a:cs typeface="Proxima Nova"/>
              </a:rPr>
              <a:t>Anywhere</a:t>
            </a:r>
            <a:r>
              <a:rPr sz="1200" spc="-20">
                <a:solidFill>
                  <a:srgbClr val="5A5A88"/>
                </a:solidFill>
                <a:latin typeface="Proxima Nova"/>
                <a:cs typeface="Proxima Nova"/>
              </a:rPr>
              <a:t> </a:t>
            </a:r>
            <a:r>
              <a:rPr lang="en-US" sz="1200">
                <a:solidFill>
                  <a:srgbClr val="5A5A88"/>
                </a:solidFill>
                <a:latin typeface="Proxima Nova"/>
                <a:cs typeface="Proxima Nova"/>
              </a:rPr>
              <a:t>was selected as one of four companies by Cigna with a Gold Level Healthy Workforce Designation for demonstrating a strong commitment to improving the health and well-being of our employees.</a:t>
            </a:r>
            <a:endParaRPr sz="1200">
              <a:latin typeface="Proxima Nova"/>
              <a:cs typeface="Proxima Nova"/>
            </a:endParaRPr>
          </a:p>
        </p:txBody>
      </p:sp>
      <p:sp>
        <p:nvSpPr>
          <p:cNvPr id="9" name="object 6">
            <a:extLst>
              <a:ext uri="{FF2B5EF4-FFF2-40B4-BE49-F238E27FC236}">
                <a16:creationId xmlns:a16="http://schemas.microsoft.com/office/drawing/2014/main" id="{78446454-925E-8208-3092-716C21E4488A}"/>
              </a:ext>
            </a:extLst>
          </p:cNvPr>
          <p:cNvSpPr txBox="1"/>
          <p:nvPr/>
        </p:nvSpPr>
        <p:spPr>
          <a:xfrm>
            <a:off x="4976865" y="5348856"/>
            <a:ext cx="2987040" cy="2139047"/>
          </a:xfrm>
          <a:prstGeom prst="rect">
            <a:avLst/>
          </a:prstGeom>
        </p:spPr>
        <p:txBody>
          <a:bodyPr vert="horz" wrap="square" lIns="0" tIns="48260" rIns="0" bIns="0" rtlCol="0">
            <a:spAutoFit/>
          </a:bodyPr>
          <a:lstStyle/>
          <a:p>
            <a:pPr marL="13970">
              <a:lnSpc>
                <a:spcPct val="100000"/>
              </a:lnSpc>
              <a:spcBef>
                <a:spcPts val="380"/>
              </a:spcBef>
            </a:pPr>
            <a:r>
              <a:rPr lang="en-US" sz="1400" b="1" spc="130">
                <a:solidFill>
                  <a:srgbClr val="E95424"/>
                </a:solidFill>
                <a:latin typeface="AdelleSans-Extrabold"/>
                <a:cs typeface="AdelleSans-Extrabold"/>
              </a:rPr>
              <a:t>COMMUNIT</a:t>
            </a:r>
            <a:r>
              <a:rPr lang="en-US" sz="1400" b="1" spc="-50">
                <a:solidFill>
                  <a:srgbClr val="E95424"/>
                </a:solidFill>
                <a:latin typeface="AdelleSans-Extrabold"/>
                <a:cs typeface="AdelleSans-Extrabold"/>
              </a:rPr>
              <a:t>Y</a:t>
            </a:r>
            <a:endParaRPr sz="1400">
              <a:latin typeface="AdelleSans-Extrabold"/>
              <a:cs typeface="AdelleSans-Extrabold"/>
            </a:endParaRPr>
          </a:p>
          <a:p>
            <a:pPr marL="12700">
              <a:lnSpc>
                <a:spcPct val="100000"/>
              </a:lnSpc>
              <a:spcBef>
                <a:spcPts val="320"/>
              </a:spcBef>
            </a:pPr>
            <a:r>
              <a:rPr sz="1600" b="1">
                <a:solidFill>
                  <a:srgbClr val="020248"/>
                </a:solidFill>
                <a:latin typeface="ProximaNova-Semibold"/>
                <a:cs typeface="ProximaNova-Semibold"/>
              </a:rPr>
              <a:t>Using</a:t>
            </a:r>
            <a:r>
              <a:rPr sz="1600" b="1" spc="-45">
                <a:solidFill>
                  <a:srgbClr val="020248"/>
                </a:solidFill>
                <a:latin typeface="ProximaNova-Semibold"/>
                <a:cs typeface="ProximaNova-Semibold"/>
              </a:rPr>
              <a:t> </a:t>
            </a:r>
            <a:r>
              <a:rPr sz="1600" b="1">
                <a:solidFill>
                  <a:srgbClr val="020248"/>
                </a:solidFill>
                <a:latin typeface="ProximaNova-Semibold"/>
                <a:cs typeface="ProximaNova-Semibold"/>
              </a:rPr>
              <a:t>our</a:t>
            </a:r>
            <a:r>
              <a:rPr sz="1600" b="1" spc="-30">
                <a:solidFill>
                  <a:srgbClr val="020248"/>
                </a:solidFill>
                <a:latin typeface="ProximaNova-Semibold"/>
                <a:cs typeface="ProximaNova-Semibold"/>
              </a:rPr>
              <a:t> </a:t>
            </a:r>
            <a:r>
              <a:rPr lang="en-US" sz="1600" b="1">
                <a:solidFill>
                  <a:srgbClr val="020248"/>
                </a:solidFill>
                <a:latin typeface="ProximaNova-Semibold"/>
                <a:cs typeface="ProximaNova-Semibold"/>
              </a:rPr>
              <a:t>reach to make lasting positive change</a:t>
            </a:r>
            <a:endParaRPr sz="1600">
              <a:latin typeface="ProximaNova-Semibold"/>
              <a:cs typeface="ProximaNova-Semibold"/>
            </a:endParaRPr>
          </a:p>
          <a:p>
            <a:pPr marL="12700" marR="302895">
              <a:lnSpc>
                <a:spcPct val="100000"/>
              </a:lnSpc>
              <a:spcBef>
                <a:spcPts val="370"/>
              </a:spcBef>
            </a:pPr>
            <a:r>
              <a:rPr lang="en-US" sz="1200">
                <a:solidFill>
                  <a:srgbClr val="5A5A88"/>
                </a:solidFill>
                <a:latin typeface="Proxima Nova" panose="02000506030000020004"/>
                <a:cs typeface="Proxima Nova"/>
              </a:rPr>
              <a:t>In 2022: Anywhere Gives opened the Anywhere Disaster Relief Fund to help colleagues and affiliated partners who were tragically impacted by Hurricane Ian. As of November 2022, over $130 thousand has been raised helping nearly 35 participants.</a:t>
            </a:r>
            <a:endParaRPr lang="en-US" sz="1200">
              <a:latin typeface="Proxima Nova" panose="02000506030000020004"/>
              <a:cs typeface="Proxima Nova"/>
            </a:endParaRPr>
          </a:p>
        </p:txBody>
      </p:sp>
      <p:grpSp>
        <p:nvGrpSpPr>
          <p:cNvPr id="10" name="Group 9">
            <a:extLst>
              <a:ext uri="{FF2B5EF4-FFF2-40B4-BE49-F238E27FC236}">
                <a16:creationId xmlns:a16="http://schemas.microsoft.com/office/drawing/2014/main" id="{5D927FBC-FA52-4369-CDE0-97CE5C643149}"/>
              </a:ext>
            </a:extLst>
          </p:cNvPr>
          <p:cNvGrpSpPr/>
          <p:nvPr/>
        </p:nvGrpSpPr>
        <p:grpSpPr>
          <a:xfrm>
            <a:off x="7809802" y="6265493"/>
            <a:ext cx="1519248" cy="588362"/>
            <a:chOff x="7809802" y="6265493"/>
            <a:chExt cx="1519248" cy="588362"/>
          </a:xfrm>
        </p:grpSpPr>
        <p:grpSp>
          <p:nvGrpSpPr>
            <p:cNvPr id="11" name="Group 10">
              <a:extLst>
                <a:ext uri="{FF2B5EF4-FFF2-40B4-BE49-F238E27FC236}">
                  <a16:creationId xmlns:a16="http://schemas.microsoft.com/office/drawing/2014/main" id="{FDAE32A4-F18B-C62D-4A9B-B195D9196D74}"/>
                </a:ext>
              </a:extLst>
            </p:cNvPr>
            <p:cNvGrpSpPr/>
            <p:nvPr/>
          </p:nvGrpSpPr>
          <p:grpSpPr>
            <a:xfrm>
              <a:off x="7809802" y="6267115"/>
              <a:ext cx="627570" cy="586740"/>
              <a:chOff x="7809802" y="6267115"/>
              <a:chExt cx="627570" cy="586740"/>
            </a:xfrm>
          </p:grpSpPr>
          <p:sp>
            <p:nvSpPr>
              <p:cNvPr id="15" name="object 20">
                <a:extLst>
                  <a:ext uri="{FF2B5EF4-FFF2-40B4-BE49-F238E27FC236}">
                    <a16:creationId xmlns:a16="http://schemas.microsoft.com/office/drawing/2014/main" id="{9715269D-7018-DBB5-0C67-17BB92DBBFB4}"/>
                  </a:ext>
                </a:extLst>
              </p:cNvPr>
              <p:cNvSpPr/>
              <p:nvPr/>
            </p:nvSpPr>
            <p:spPr>
              <a:xfrm>
                <a:off x="7809802" y="6267115"/>
                <a:ext cx="314325" cy="586740"/>
              </a:xfrm>
              <a:custGeom>
                <a:avLst/>
                <a:gdLst/>
                <a:ahLst/>
                <a:cxnLst/>
                <a:rect l="l" t="t" r="r" b="b"/>
                <a:pathLst>
                  <a:path w="314325" h="586740">
                    <a:moveTo>
                      <a:pt x="156895" y="0"/>
                    </a:moveTo>
                    <a:lnTo>
                      <a:pt x="0" y="195046"/>
                    </a:lnTo>
                    <a:lnTo>
                      <a:pt x="313791" y="586638"/>
                    </a:lnTo>
                    <a:lnTo>
                      <a:pt x="313791" y="195046"/>
                    </a:lnTo>
                    <a:lnTo>
                      <a:pt x="235343" y="97523"/>
                    </a:lnTo>
                    <a:lnTo>
                      <a:pt x="156895" y="0"/>
                    </a:lnTo>
                    <a:close/>
                  </a:path>
                </a:pathLst>
              </a:custGeom>
              <a:solidFill>
                <a:srgbClr val="141246"/>
              </a:solidFill>
            </p:spPr>
            <p:txBody>
              <a:bodyPr wrap="square" lIns="0" tIns="0" rIns="0" bIns="0" rtlCol="0"/>
              <a:lstStyle/>
              <a:p>
                <a:endParaRPr/>
              </a:p>
            </p:txBody>
          </p:sp>
          <p:grpSp>
            <p:nvGrpSpPr>
              <p:cNvPr id="16" name="Group 15">
                <a:extLst>
                  <a:ext uri="{FF2B5EF4-FFF2-40B4-BE49-F238E27FC236}">
                    <a16:creationId xmlns:a16="http://schemas.microsoft.com/office/drawing/2014/main" id="{831BAF5E-F5E4-89D3-CF8D-96B90BB60B0A}"/>
                  </a:ext>
                </a:extLst>
              </p:cNvPr>
              <p:cNvGrpSpPr/>
              <p:nvPr/>
            </p:nvGrpSpPr>
            <p:grpSpPr>
              <a:xfrm>
                <a:off x="8138820" y="6270396"/>
                <a:ext cx="298552" cy="564515"/>
                <a:chOff x="8138820" y="6270396"/>
                <a:chExt cx="298552" cy="564515"/>
              </a:xfrm>
            </p:grpSpPr>
            <p:sp>
              <p:nvSpPr>
                <p:cNvPr id="17" name="object 21">
                  <a:extLst>
                    <a:ext uri="{FF2B5EF4-FFF2-40B4-BE49-F238E27FC236}">
                      <a16:creationId xmlns:a16="http://schemas.microsoft.com/office/drawing/2014/main" id="{1C1017C4-35D0-4742-1C40-476EEE43B67A}"/>
                    </a:ext>
                  </a:extLst>
                </p:cNvPr>
                <p:cNvSpPr/>
                <p:nvPr/>
              </p:nvSpPr>
              <p:spPr>
                <a:xfrm>
                  <a:off x="8138820" y="6270396"/>
                  <a:ext cx="183515" cy="564515"/>
                </a:xfrm>
                <a:custGeom>
                  <a:avLst/>
                  <a:gdLst/>
                  <a:ahLst/>
                  <a:cxnLst/>
                  <a:rect l="l" t="t" r="r" b="b"/>
                  <a:pathLst>
                    <a:path w="183515" h="564515">
                      <a:moveTo>
                        <a:pt x="9969" y="160439"/>
                      </a:moveTo>
                      <a:lnTo>
                        <a:pt x="0" y="172834"/>
                      </a:lnTo>
                      <a:lnTo>
                        <a:pt x="0" y="564362"/>
                      </a:lnTo>
                      <a:lnTo>
                        <a:pt x="9969" y="551903"/>
                      </a:lnTo>
                      <a:lnTo>
                        <a:pt x="9969" y="160439"/>
                      </a:lnTo>
                      <a:close/>
                    </a:path>
                    <a:path w="183515" h="564515">
                      <a:moveTo>
                        <a:pt x="38823" y="124561"/>
                      </a:moveTo>
                      <a:lnTo>
                        <a:pt x="28854" y="136956"/>
                      </a:lnTo>
                      <a:lnTo>
                        <a:pt x="28854" y="528345"/>
                      </a:lnTo>
                      <a:lnTo>
                        <a:pt x="38823" y="515899"/>
                      </a:lnTo>
                      <a:lnTo>
                        <a:pt x="38823" y="124561"/>
                      </a:lnTo>
                      <a:close/>
                    </a:path>
                    <a:path w="183515" h="564515">
                      <a:moveTo>
                        <a:pt x="67691" y="89166"/>
                      </a:moveTo>
                      <a:lnTo>
                        <a:pt x="65265" y="89166"/>
                      </a:lnTo>
                      <a:lnTo>
                        <a:pt x="65265" y="94246"/>
                      </a:lnTo>
                      <a:lnTo>
                        <a:pt x="60655" y="94246"/>
                      </a:lnTo>
                      <a:lnTo>
                        <a:pt x="60655" y="100596"/>
                      </a:lnTo>
                      <a:lnTo>
                        <a:pt x="57721" y="100596"/>
                      </a:lnTo>
                      <a:lnTo>
                        <a:pt x="57721" y="480326"/>
                      </a:lnTo>
                      <a:lnTo>
                        <a:pt x="57721" y="491756"/>
                      </a:lnTo>
                      <a:lnTo>
                        <a:pt x="62750" y="491756"/>
                      </a:lnTo>
                      <a:lnTo>
                        <a:pt x="62750" y="480326"/>
                      </a:lnTo>
                      <a:lnTo>
                        <a:pt x="67691" y="480326"/>
                      </a:lnTo>
                      <a:lnTo>
                        <a:pt x="67691" y="100596"/>
                      </a:lnTo>
                      <a:lnTo>
                        <a:pt x="67691" y="94246"/>
                      </a:lnTo>
                      <a:lnTo>
                        <a:pt x="67691" y="89166"/>
                      </a:lnTo>
                      <a:close/>
                    </a:path>
                    <a:path w="183515" h="564515">
                      <a:moveTo>
                        <a:pt x="96545" y="52793"/>
                      </a:moveTo>
                      <a:lnTo>
                        <a:pt x="86575" y="65201"/>
                      </a:lnTo>
                      <a:lnTo>
                        <a:pt x="86575" y="456298"/>
                      </a:lnTo>
                      <a:lnTo>
                        <a:pt x="96545" y="443865"/>
                      </a:lnTo>
                      <a:lnTo>
                        <a:pt x="96545" y="52793"/>
                      </a:lnTo>
                      <a:close/>
                    </a:path>
                    <a:path w="183515" h="564515">
                      <a:moveTo>
                        <a:pt x="125412" y="16916"/>
                      </a:moveTo>
                      <a:lnTo>
                        <a:pt x="115443" y="29324"/>
                      </a:lnTo>
                      <a:lnTo>
                        <a:pt x="115443" y="420281"/>
                      </a:lnTo>
                      <a:lnTo>
                        <a:pt x="125412" y="407847"/>
                      </a:lnTo>
                      <a:lnTo>
                        <a:pt x="125412" y="16916"/>
                      </a:lnTo>
                      <a:close/>
                    </a:path>
                    <a:path w="183515" h="564515">
                      <a:moveTo>
                        <a:pt x="154279" y="12395"/>
                      </a:moveTo>
                      <a:lnTo>
                        <a:pt x="144297" y="0"/>
                      </a:lnTo>
                      <a:lnTo>
                        <a:pt x="144297" y="384263"/>
                      </a:lnTo>
                      <a:lnTo>
                        <a:pt x="154279" y="371817"/>
                      </a:lnTo>
                      <a:lnTo>
                        <a:pt x="154279" y="12395"/>
                      </a:lnTo>
                      <a:close/>
                    </a:path>
                    <a:path w="183515" h="564515">
                      <a:moveTo>
                        <a:pt x="183146" y="48285"/>
                      </a:moveTo>
                      <a:lnTo>
                        <a:pt x="173164" y="35890"/>
                      </a:lnTo>
                      <a:lnTo>
                        <a:pt x="173164" y="348259"/>
                      </a:lnTo>
                      <a:lnTo>
                        <a:pt x="183146" y="335813"/>
                      </a:lnTo>
                      <a:lnTo>
                        <a:pt x="183146" y="48285"/>
                      </a:lnTo>
                      <a:close/>
                    </a:path>
                  </a:pathLst>
                </a:custGeom>
                <a:solidFill>
                  <a:srgbClr val="E85525"/>
                </a:solidFill>
              </p:spPr>
              <p:txBody>
                <a:bodyPr wrap="square" lIns="0" tIns="0" rIns="0" bIns="0" rtlCol="0"/>
                <a:lstStyle/>
                <a:p>
                  <a:endParaRPr/>
                </a:p>
              </p:txBody>
            </p:sp>
            <p:pic>
              <p:nvPicPr>
                <p:cNvPr id="18" name="object 22">
                  <a:extLst>
                    <a:ext uri="{FF2B5EF4-FFF2-40B4-BE49-F238E27FC236}">
                      <a16:creationId xmlns:a16="http://schemas.microsoft.com/office/drawing/2014/main" id="{60F8EF75-D9B7-8A31-E0A0-8BC21D606B2F}"/>
                    </a:ext>
                  </a:extLst>
                </p:cNvPr>
                <p:cNvPicPr/>
                <p:nvPr/>
              </p:nvPicPr>
              <p:blipFill>
                <a:blip r:embed="rId7" cstate="print"/>
                <a:stretch>
                  <a:fillRect/>
                </a:stretch>
              </p:blipFill>
              <p:spPr>
                <a:xfrm>
                  <a:off x="8340859" y="6342166"/>
                  <a:ext cx="96513" cy="240461"/>
                </a:xfrm>
                <a:prstGeom prst="rect">
                  <a:avLst/>
                </a:prstGeom>
              </p:spPr>
            </p:pic>
          </p:grpSp>
        </p:grpSp>
        <p:grpSp>
          <p:nvGrpSpPr>
            <p:cNvPr id="12" name="Group 11">
              <a:extLst>
                <a:ext uri="{FF2B5EF4-FFF2-40B4-BE49-F238E27FC236}">
                  <a16:creationId xmlns:a16="http://schemas.microsoft.com/office/drawing/2014/main" id="{9E42C28A-00A9-641E-6A5E-D767ABE664A7}"/>
                </a:ext>
              </a:extLst>
            </p:cNvPr>
            <p:cNvGrpSpPr/>
            <p:nvPr/>
          </p:nvGrpSpPr>
          <p:grpSpPr>
            <a:xfrm>
              <a:off x="8466720" y="6265493"/>
              <a:ext cx="862330" cy="537433"/>
              <a:chOff x="8466720" y="6265493"/>
              <a:chExt cx="862330" cy="537433"/>
            </a:xfrm>
          </p:grpSpPr>
          <p:sp>
            <p:nvSpPr>
              <p:cNvPr id="13" name="object 23">
                <a:extLst>
                  <a:ext uri="{FF2B5EF4-FFF2-40B4-BE49-F238E27FC236}">
                    <a16:creationId xmlns:a16="http://schemas.microsoft.com/office/drawing/2014/main" id="{3DC47688-0349-4608-C540-EF8B6070884A}"/>
                  </a:ext>
                </a:extLst>
              </p:cNvPr>
              <p:cNvSpPr/>
              <p:nvPr/>
            </p:nvSpPr>
            <p:spPr>
              <a:xfrm>
                <a:off x="8514817" y="6265493"/>
                <a:ext cx="799465" cy="162560"/>
              </a:xfrm>
              <a:custGeom>
                <a:avLst/>
                <a:gdLst/>
                <a:ahLst/>
                <a:cxnLst/>
                <a:rect l="l" t="t" r="r" b="b"/>
                <a:pathLst>
                  <a:path w="799465" h="162560">
                    <a:moveTo>
                      <a:pt x="110464" y="124180"/>
                    </a:moveTo>
                    <a:lnTo>
                      <a:pt x="98539" y="90220"/>
                    </a:lnTo>
                    <a:lnTo>
                      <a:pt x="92646" y="73418"/>
                    </a:lnTo>
                    <a:lnTo>
                      <a:pt x="73393" y="18529"/>
                    </a:lnTo>
                    <a:lnTo>
                      <a:pt x="72212" y="15163"/>
                    </a:lnTo>
                    <a:lnTo>
                      <a:pt x="72212" y="73418"/>
                    </a:lnTo>
                    <a:lnTo>
                      <a:pt x="35674" y="73418"/>
                    </a:lnTo>
                    <a:lnTo>
                      <a:pt x="53860" y="18529"/>
                    </a:lnTo>
                    <a:lnTo>
                      <a:pt x="54203" y="18529"/>
                    </a:lnTo>
                    <a:lnTo>
                      <a:pt x="72212" y="73418"/>
                    </a:lnTo>
                    <a:lnTo>
                      <a:pt x="72212" y="15163"/>
                    </a:lnTo>
                    <a:lnTo>
                      <a:pt x="66890" y="0"/>
                    </a:lnTo>
                    <a:lnTo>
                      <a:pt x="41338" y="0"/>
                    </a:lnTo>
                    <a:lnTo>
                      <a:pt x="0" y="124180"/>
                    </a:lnTo>
                    <a:lnTo>
                      <a:pt x="20408" y="124180"/>
                    </a:lnTo>
                    <a:lnTo>
                      <a:pt x="31737" y="90220"/>
                    </a:lnTo>
                    <a:lnTo>
                      <a:pt x="76847" y="90220"/>
                    </a:lnTo>
                    <a:lnTo>
                      <a:pt x="88506" y="124180"/>
                    </a:lnTo>
                    <a:lnTo>
                      <a:pt x="110464" y="124180"/>
                    </a:lnTo>
                    <a:close/>
                  </a:path>
                  <a:path w="799465" h="162560">
                    <a:moveTo>
                      <a:pt x="198297" y="63804"/>
                    </a:moveTo>
                    <a:lnTo>
                      <a:pt x="196710" y="50622"/>
                    </a:lnTo>
                    <a:lnTo>
                      <a:pt x="191782" y="41186"/>
                    </a:lnTo>
                    <a:lnTo>
                      <a:pt x="183248" y="35509"/>
                    </a:lnTo>
                    <a:lnTo>
                      <a:pt x="170853" y="33616"/>
                    </a:lnTo>
                    <a:lnTo>
                      <a:pt x="162026" y="34467"/>
                    </a:lnTo>
                    <a:lnTo>
                      <a:pt x="153898" y="36804"/>
                    </a:lnTo>
                    <a:lnTo>
                      <a:pt x="146570" y="40347"/>
                    </a:lnTo>
                    <a:lnTo>
                      <a:pt x="140157" y="44767"/>
                    </a:lnTo>
                    <a:lnTo>
                      <a:pt x="139306" y="35509"/>
                    </a:lnTo>
                    <a:lnTo>
                      <a:pt x="121805" y="35509"/>
                    </a:lnTo>
                    <a:lnTo>
                      <a:pt x="121805" y="124180"/>
                    </a:lnTo>
                    <a:lnTo>
                      <a:pt x="141528" y="124180"/>
                    </a:lnTo>
                    <a:lnTo>
                      <a:pt x="141528" y="59512"/>
                    </a:lnTo>
                    <a:lnTo>
                      <a:pt x="145821" y="55575"/>
                    </a:lnTo>
                    <a:lnTo>
                      <a:pt x="155079" y="50088"/>
                    </a:lnTo>
                    <a:lnTo>
                      <a:pt x="174459" y="50088"/>
                    </a:lnTo>
                    <a:lnTo>
                      <a:pt x="178574" y="55918"/>
                    </a:lnTo>
                    <a:lnTo>
                      <a:pt x="178574" y="124180"/>
                    </a:lnTo>
                    <a:lnTo>
                      <a:pt x="198297" y="124180"/>
                    </a:lnTo>
                    <a:lnTo>
                      <a:pt x="198297" y="63804"/>
                    </a:lnTo>
                    <a:close/>
                  </a:path>
                  <a:path w="799465" h="162560">
                    <a:moveTo>
                      <a:pt x="292100" y="35509"/>
                    </a:moveTo>
                    <a:lnTo>
                      <a:pt x="271868" y="35509"/>
                    </a:lnTo>
                    <a:lnTo>
                      <a:pt x="250088" y="102057"/>
                    </a:lnTo>
                    <a:lnTo>
                      <a:pt x="249910" y="102057"/>
                    </a:lnTo>
                    <a:lnTo>
                      <a:pt x="228130" y="35509"/>
                    </a:lnTo>
                    <a:lnTo>
                      <a:pt x="206857" y="35509"/>
                    </a:lnTo>
                    <a:lnTo>
                      <a:pt x="240131" y="125552"/>
                    </a:lnTo>
                    <a:lnTo>
                      <a:pt x="232930" y="143903"/>
                    </a:lnTo>
                    <a:lnTo>
                      <a:pt x="228130" y="146989"/>
                    </a:lnTo>
                    <a:lnTo>
                      <a:pt x="217843" y="146989"/>
                    </a:lnTo>
                    <a:lnTo>
                      <a:pt x="212001" y="145618"/>
                    </a:lnTo>
                    <a:lnTo>
                      <a:pt x="208229" y="144246"/>
                    </a:lnTo>
                    <a:lnTo>
                      <a:pt x="206349" y="159004"/>
                    </a:lnTo>
                    <a:lnTo>
                      <a:pt x="209943" y="160718"/>
                    </a:lnTo>
                    <a:lnTo>
                      <a:pt x="217500" y="162433"/>
                    </a:lnTo>
                    <a:lnTo>
                      <a:pt x="224180" y="162433"/>
                    </a:lnTo>
                    <a:lnTo>
                      <a:pt x="234657" y="160972"/>
                    </a:lnTo>
                    <a:lnTo>
                      <a:pt x="242836" y="156298"/>
                    </a:lnTo>
                    <a:lnTo>
                      <a:pt x="249415" y="147955"/>
                    </a:lnTo>
                    <a:lnTo>
                      <a:pt x="255054" y="135509"/>
                    </a:lnTo>
                    <a:lnTo>
                      <a:pt x="292100" y="35509"/>
                    </a:lnTo>
                    <a:close/>
                  </a:path>
                  <a:path w="799465" h="162560">
                    <a:moveTo>
                      <a:pt x="429920" y="35509"/>
                    </a:moveTo>
                    <a:lnTo>
                      <a:pt x="410705" y="35509"/>
                    </a:lnTo>
                    <a:lnTo>
                      <a:pt x="391833" y="103428"/>
                    </a:lnTo>
                    <a:lnTo>
                      <a:pt x="391668" y="103428"/>
                    </a:lnTo>
                    <a:lnTo>
                      <a:pt x="373824" y="35509"/>
                    </a:lnTo>
                    <a:lnTo>
                      <a:pt x="353936" y="35509"/>
                    </a:lnTo>
                    <a:lnTo>
                      <a:pt x="336092" y="103771"/>
                    </a:lnTo>
                    <a:lnTo>
                      <a:pt x="335927" y="103771"/>
                    </a:lnTo>
                    <a:lnTo>
                      <a:pt x="316547" y="35509"/>
                    </a:lnTo>
                    <a:lnTo>
                      <a:pt x="296646" y="35509"/>
                    </a:lnTo>
                    <a:lnTo>
                      <a:pt x="323748" y="124180"/>
                    </a:lnTo>
                    <a:lnTo>
                      <a:pt x="347243" y="124180"/>
                    </a:lnTo>
                    <a:lnTo>
                      <a:pt x="363194" y="59182"/>
                    </a:lnTo>
                    <a:lnTo>
                      <a:pt x="363537" y="59182"/>
                    </a:lnTo>
                    <a:lnTo>
                      <a:pt x="380174" y="124180"/>
                    </a:lnTo>
                    <a:lnTo>
                      <a:pt x="402818" y="124180"/>
                    </a:lnTo>
                    <a:lnTo>
                      <a:pt x="429920" y="35509"/>
                    </a:lnTo>
                    <a:close/>
                  </a:path>
                  <a:path w="799465" h="162560">
                    <a:moveTo>
                      <a:pt x="518045" y="63804"/>
                    </a:moveTo>
                    <a:lnTo>
                      <a:pt x="516470" y="50622"/>
                    </a:lnTo>
                    <a:lnTo>
                      <a:pt x="511556" y="41186"/>
                    </a:lnTo>
                    <a:lnTo>
                      <a:pt x="503072" y="35509"/>
                    </a:lnTo>
                    <a:lnTo>
                      <a:pt x="490778" y="33616"/>
                    </a:lnTo>
                    <a:lnTo>
                      <a:pt x="482015" y="34404"/>
                    </a:lnTo>
                    <a:lnTo>
                      <a:pt x="474205" y="36614"/>
                    </a:lnTo>
                    <a:lnTo>
                      <a:pt x="467258" y="39992"/>
                    </a:lnTo>
                    <a:lnTo>
                      <a:pt x="461098" y="44259"/>
                    </a:lnTo>
                    <a:lnTo>
                      <a:pt x="461098" y="12"/>
                    </a:lnTo>
                    <a:lnTo>
                      <a:pt x="441553" y="12"/>
                    </a:lnTo>
                    <a:lnTo>
                      <a:pt x="441553" y="124180"/>
                    </a:lnTo>
                    <a:lnTo>
                      <a:pt x="461276" y="124180"/>
                    </a:lnTo>
                    <a:lnTo>
                      <a:pt x="461276" y="59512"/>
                    </a:lnTo>
                    <a:lnTo>
                      <a:pt x="465569" y="55575"/>
                    </a:lnTo>
                    <a:lnTo>
                      <a:pt x="474827" y="50088"/>
                    </a:lnTo>
                    <a:lnTo>
                      <a:pt x="494207" y="50088"/>
                    </a:lnTo>
                    <a:lnTo>
                      <a:pt x="498322" y="55918"/>
                    </a:lnTo>
                    <a:lnTo>
                      <a:pt x="498322" y="124180"/>
                    </a:lnTo>
                    <a:lnTo>
                      <a:pt x="518045" y="124180"/>
                    </a:lnTo>
                    <a:lnTo>
                      <a:pt x="518045" y="63804"/>
                    </a:lnTo>
                    <a:close/>
                  </a:path>
                  <a:path w="799465" h="162560">
                    <a:moveTo>
                      <a:pt x="613829" y="74523"/>
                    </a:moveTo>
                    <a:lnTo>
                      <a:pt x="613575" y="72631"/>
                    </a:lnTo>
                    <a:lnTo>
                      <a:pt x="611759" y="58699"/>
                    </a:lnTo>
                    <a:lnTo>
                      <a:pt x="607682" y="50850"/>
                    </a:lnTo>
                    <a:lnTo>
                      <a:pt x="605294" y="46266"/>
                    </a:lnTo>
                    <a:lnTo>
                      <a:pt x="594004" y="38150"/>
                    </a:lnTo>
                    <a:lnTo>
                      <a:pt x="593432" y="38061"/>
                    </a:lnTo>
                    <a:lnTo>
                      <a:pt x="593432" y="72631"/>
                    </a:lnTo>
                    <a:lnTo>
                      <a:pt x="556209" y="72631"/>
                    </a:lnTo>
                    <a:lnTo>
                      <a:pt x="558304" y="62585"/>
                    </a:lnTo>
                    <a:lnTo>
                      <a:pt x="562825" y="55829"/>
                    </a:lnTo>
                    <a:lnTo>
                      <a:pt x="569061" y="52044"/>
                    </a:lnTo>
                    <a:lnTo>
                      <a:pt x="576275" y="50850"/>
                    </a:lnTo>
                    <a:lnTo>
                      <a:pt x="583946" y="52133"/>
                    </a:lnTo>
                    <a:lnTo>
                      <a:pt x="589292" y="56083"/>
                    </a:lnTo>
                    <a:lnTo>
                      <a:pt x="592404" y="62865"/>
                    </a:lnTo>
                    <a:lnTo>
                      <a:pt x="593432" y="72631"/>
                    </a:lnTo>
                    <a:lnTo>
                      <a:pt x="593432" y="38061"/>
                    </a:lnTo>
                    <a:lnTo>
                      <a:pt x="577481" y="35242"/>
                    </a:lnTo>
                    <a:lnTo>
                      <a:pt x="561086" y="37973"/>
                    </a:lnTo>
                    <a:lnTo>
                      <a:pt x="547598" y="46380"/>
                    </a:lnTo>
                    <a:lnTo>
                      <a:pt x="538454" y="60794"/>
                    </a:lnTo>
                    <a:lnTo>
                      <a:pt x="535101" y="81546"/>
                    </a:lnTo>
                    <a:lnTo>
                      <a:pt x="537146" y="99060"/>
                    </a:lnTo>
                    <a:lnTo>
                      <a:pt x="544068" y="113842"/>
                    </a:lnTo>
                    <a:lnTo>
                      <a:pt x="556958" y="124053"/>
                    </a:lnTo>
                    <a:lnTo>
                      <a:pt x="576961" y="127863"/>
                    </a:lnTo>
                    <a:lnTo>
                      <a:pt x="590232" y="126111"/>
                    </a:lnTo>
                    <a:lnTo>
                      <a:pt x="600964" y="120967"/>
                    </a:lnTo>
                    <a:lnTo>
                      <a:pt x="608749" y="112674"/>
                    </a:lnTo>
                    <a:lnTo>
                      <a:pt x="609117" y="111734"/>
                    </a:lnTo>
                    <a:lnTo>
                      <a:pt x="613156" y="101447"/>
                    </a:lnTo>
                    <a:lnTo>
                      <a:pt x="596341" y="97332"/>
                    </a:lnTo>
                    <a:lnTo>
                      <a:pt x="594283" y="106426"/>
                    </a:lnTo>
                    <a:lnTo>
                      <a:pt x="589483" y="111734"/>
                    </a:lnTo>
                    <a:lnTo>
                      <a:pt x="578167" y="111734"/>
                    </a:lnTo>
                    <a:lnTo>
                      <a:pt x="569315" y="110401"/>
                    </a:lnTo>
                    <a:lnTo>
                      <a:pt x="562381" y="106057"/>
                    </a:lnTo>
                    <a:lnTo>
                      <a:pt x="557745" y="98221"/>
                    </a:lnTo>
                    <a:lnTo>
                      <a:pt x="555866" y="86360"/>
                    </a:lnTo>
                    <a:lnTo>
                      <a:pt x="613321" y="86360"/>
                    </a:lnTo>
                    <a:lnTo>
                      <a:pt x="613664" y="82232"/>
                    </a:lnTo>
                    <a:lnTo>
                      <a:pt x="613829" y="78117"/>
                    </a:lnTo>
                    <a:lnTo>
                      <a:pt x="613829" y="74523"/>
                    </a:lnTo>
                    <a:close/>
                  </a:path>
                  <a:path w="799465" h="162560">
                    <a:moveTo>
                      <a:pt x="681697" y="33794"/>
                    </a:moveTo>
                    <a:lnTo>
                      <a:pt x="649109" y="48717"/>
                    </a:lnTo>
                    <a:lnTo>
                      <a:pt x="647573" y="35509"/>
                    </a:lnTo>
                    <a:lnTo>
                      <a:pt x="630936" y="35509"/>
                    </a:lnTo>
                    <a:lnTo>
                      <a:pt x="630936" y="124180"/>
                    </a:lnTo>
                    <a:lnTo>
                      <a:pt x="650659" y="124180"/>
                    </a:lnTo>
                    <a:lnTo>
                      <a:pt x="650659" y="62611"/>
                    </a:lnTo>
                    <a:lnTo>
                      <a:pt x="657047" y="58242"/>
                    </a:lnTo>
                    <a:lnTo>
                      <a:pt x="664768" y="55105"/>
                    </a:lnTo>
                    <a:lnTo>
                      <a:pt x="673188" y="53441"/>
                    </a:lnTo>
                    <a:lnTo>
                      <a:pt x="681697" y="53517"/>
                    </a:lnTo>
                    <a:lnTo>
                      <a:pt x="681697" y="33794"/>
                    </a:lnTo>
                    <a:close/>
                  </a:path>
                  <a:path w="799465" h="162560">
                    <a:moveTo>
                      <a:pt x="765492" y="74523"/>
                    </a:moveTo>
                    <a:lnTo>
                      <a:pt x="765251" y="72631"/>
                    </a:lnTo>
                    <a:lnTo>
                      <a:pt x="763435" y="58699"/>
                    </a:lnTo>
                    <a:lnTo>
                      <a:pt x="759345" y="50850"/>
                    </a:lnTo>
                    <a:lnTo>
                      <a:pt x="756958" y="46266"/>
                    </a:lnTo>
                    <a:lnTo>
                      <a:pt x="745667" y="38150"/>
                    </a:lnTo>
                    <a:lnTo>
                      <a:pt x="745083" y="38049"/>
                    </a:lnTo>
                    <a:lnTo>
                      <a:pt x="745083" y="72631"/>
                    </a:lnTo>
                    <a:lnTo>
                      <a:pt x="707859" y="72631"/>
                    </a:lnTo>
                    <a:lnTo>
                      <a:pt x="709955" y="62585"/>
                    </a:lnTo>
                    <a:lnTo>
                      <a:pt x="714489" y="55829"/>
                    </a:lnTo>
                    <a:lnTo>
                      <a:pt x="720712" y="52044"/>
                    </a:lnTo>
                    <a:lnTo>
                      <a:pt x="727925" y="50850"/>
                    </a:lnTo>
                    <a:lnTo>
                      <a:pt x="735596" y="52133"/>
                    </a:lnTo>
                    <a:lnTo>
                      <a:pt x="740943" y="56083"/>
                    </a:lnTo>
                    <a:lnTo>
                      <a:pt x="744067" y="62865"/>
                    </a:lnTo>
                    <a:lnTo>
                      <a:pt x="745083" y="72631"/>
                    </a:lnTo>
                    <a:lnTo>
                      <a:pt x="745083" y="38049"/>
                    </a:lnTo>
                    <a:lnTo>
                      <a:pt x="729132" y="35242"/>
                    </a:lnTo>
                    <a:lnTo>
                      <a:pt x="712736" y="37973"/>
                    </a:lnTo>
                    <a:lnTo>
                      <a:pt x="699262" y="46380"/>
                    </a:lnTo>
                    <a:lnTo>
                      <a:pt x="690130" y="60794"/>
                    </a:lnTo>
                    <a:lnTo>
                      <a:pt x="686765" y="81546"/>
                    </a:lnTo>
                    <a:lnTo>
                      <a:pt x="688822" y="99060"/>
                    </a:lnTo>
                    <a:lnTo>
                      <a:pt x="695731" y="113842"/>
                    </a:lnTo>
                    <a:lnTo>
                      <a:pt x="708621" y="124053"/>
                    </a:lnTo>
                    <a:lnTo>
                      <a:pt x="728611" y="127863"/>
                    </a:lnTo>
                    <a:lnTo>
                      <a:pt x="741895" y="126111"/>
                    </a:lnTo>
                    <a:lnTo>
                      <a:pt x="752627" y="120967"/>
                    </a:lnTo>
                    <a:lnTo>
                      <a:pt x="760412" y="112674"/>
                    </a:lnTo>
                    <a:lnTo>
                      <a:pt x="760768" y="111734"/>
                    </a:lnTo>
                    <a:lnTo>
                      <a:pt x="764806" y="101447"/>
                    </a:lnTo>
                    <a:lnTo>
                      <a:pt x="747991" y="97332"/>
                    </a:lnTo>
                    <a:lnTo>
                      <a:pt x="745934" y="106426"/>
                    </a:lnTo>
                    <a:lnTo>
                      <a:pt x="741133" y="111734"/>
                    </a:lnTo>
                    <a:lnTo>
                      <a:pt x="729818" y="111734"/>
                    </a:lnTo>
                    <a:lnTo>
                      <a:pt x="720979" y="110401"/>
                    </a:lnTo>
                    <a:lnTo>
                      <a:pt x="714032" y="106057"/>
                    </a:lnTo>
                    <a:lnTo>
                      <a:pt x="709409" y="98221"/>
                    </a:lnTo>
                    <a:lnTo>
                      <a:pt x="707517" y="86360"/>
                    </a:lnTo>
                    <a:lnTo>
                      <a:pt x="764971" y="86360"/>
                    </a:lnTo>
                    <a:lnTo>
                      <a:pt x="765314" y="82232"/>
                    </a:lnTo>
                    <a:lnTo>
                      <a:pt x="765492" y="78117"/>
                    </a:lnTo>
                    <a:lnTo>
                      <a:pt x="765492" y="74523"/>
                    </a:lnTo>
                    <a:close/>
                  </a:path>
                  <a:path w="799465" h="162560">
                    <a:moveTo>
                      <a:pt x="778522" y="26555"/>
                    </a:moveTo>
                    <a:lnTo>
                      <a:pt x="775677" y="25742"/>
                    </a:lnTo>
                    <a:lnTo>
                      <a:pt x="769264" y="23825"/>
                    </a:lnTo>
                    <a:lnTo>
                      <a:pt x="769264" y="21958"/>
                    </a:lnTo>
                    <a:lnTo>
                      <a:pt x="769264" y="20574"/>
                    </a:lnTo>
                    <a:lnTo>
                      <a:pt x="770191" y="19608"/>
                    </a:lnTo>
                    <a:lnTo>
                      <a:pt x="774890" y="19608"/>
                    </a:lnTo>
                    <a:lnTo>
                      <a:pt x="775550" y="20980"/>
                    </a:lnTo>
                    <a:lnTo>
                      <a:pt x="775792" y="22631"/>
                    </a:lnTo>
                    <a:lnTo>
                      <a:pt x="778370" y="22313"/>
                    </a:lnTo>
                    <a:lnTo>
                      <a:pt x="778040" y="18465"/>
                    </a:lnTo>
                    <a:lnTo>
                      <a:pt x="775525" y="17348"/>
                    </a:lnTo>
                    <a:lnTo>
                      <a:pt x="769073" y="17348"/>
                    </a:lnTo>
                    <a:lnTo>
                      <a:pt x="766470" y="19164"/>
                    </a:lnTo>
                    <a:lnTo>
                      <a:pt x="766470" y="25933"/>
                    </a:lnTo>
                    <a:lnTo>
                      <a:pt x="775716" y="28460"/>
                    </a:lnTo>
                    <a:lnTo>
                      <a:pt x="775716" y="32461"/>
                    </a:lnTo>
                    <a:lnTo>
                      <a:pt x="773976" y="33032"/>
                    </a:lnTo>
                    <a:lnTo>
                      <a:pt x="769454" y="33032"/>
                    </a:lnTo>
                    <a:lnTo>
                      <a:pt x="768718" y="31496"/>
                    </a:lnTo>
                    <a:lnTo>
                      <a:pt x="768324" y="29730"/>
                    </a:lnTo>
                    <a:lnTo>
                      <a:pt x="765746" y="30111"/>
                    </a:lnTo>
                    <a:lnTo>
                      <a:pt x="766127" y="34036"/>
                    </a:lnTo>
                    <a:lnTo>
                      <a:pt x="768781" y="35255"/>
                    </a:lnTo>
                    <a:lnTo>
                      <a:pt x="775500" y="35255"/>
                    </a:lnTo>
                    <a:lnTo>
                      <a:pt x="778522" y="33769"/>
                    </a:lnTo>
                    <a:lnTo>
                      <a:pt x="778522" y="26555"/>
                    </a:lnTo>
                    <a:close/>
                  </a:path>
                  <a:path w="799465" h="162560">
                    <a:moveTo>
                      <a:pt x="799414" y="17653"/>
                    </a:moveTo>
                    <a:lnTo>
                      <a:pt x="795261" y="17653"/>
                    </a:lnTo>
                    <a:lnTo>
                      <a:pt x="790765" y="31572"/>
                    </a:lnTo>
                    <a:lnTo>
                      <a:pt x="786168" y="17653"/>
                    </a:lnTo>
                    <a:lnTo>
                      <a:pt x="781964" y="17653"/>
                    </a:lnTo>
                    <a:lnTo>
                      <a:pt x="781964" y="34963"/>
                    </a:lnTo>
                    <a:lnTo>
                      <a:pt x="784542" y="34963"/>
                    </a:lnTo>
                    <a:lnTo>
                      <a:pt x="784542" y="20523"/>
                    </a:lnTo>
                    <a:lnTo>
                      <a:pt x="789254" y="34963"/>
                    </a:lnTo>
                    <a:lnTo>
                      <a:pt x="791984" y="34963"/>
                    </a:lnTo>
                    <a:lnTo>
                      <a:pt x="796747" y="20561"/>
                    </a:lnTo>
                    <a:lnTo>
                      <a:pt x="796810" y="34963"/>
                    </a:lnTo>
                    <a:lnTo>
                      <a:pt x="799414" y="34963"/>
                    </a:lnTo>
                    <a:lnTo>
                      <a:pt x="799414" y="17653"/>
                    </a:lnTo>
                    <a:close/>
                  </a:path>
                </a:pathLst>
              </a:custGeom>
              <a:solidFill>
                <a:srgbClr val="171345"/>
              </a:solidFill>
            </p:spPr>
            <p:txBody>
              <a:bodyPr wrap="square" lIns="0" tIns="0" rIns="0" bIns="0" rtlCol="0"/>
              <a:lstStyle/>
              <a:p>
                <a:endParaRPr/>
              </a:p>
            </p:txBody>
          </p:sp>
          <p:sp>
            <p:nvSpPr>
              <p:cNvPr id="14" name="object 28">
                <a:extLst>
                  <a:ext uri="{FF2B5EF4-FFF2-40B4-BE49-F238E27FC236}">
                    <a16:creationId xmlns:a16="http://schemas.microsoft.com/office/drawing/2014/main" id="{D6C5B727-4CD2-1493-2B87-B544F8FA3D68}"/>
                  </a:ext>
                </a:extLst>
              </p:cNvPr>
              <p:cNvSpPr txBox="1"/>
              <p:nvPr/>
            </p:nvSpPr>
            <p:spPr>
              <a:xfrm>
                <a:off x="8466720" y="6374936"/>
                <a:ext cx="862330" cy="427990"/>
              </a:xfrm>
              <a:prstGeom prst="rect">
                <a:avLst/>
              </a:prstGeom>
            </p:spPr>
            <p:txBody>
              <a:bodyPr vert="horz" wrap="square" lIns="0" tIns="17780" rIns="0" bIns="0" rtlCol="0">
                <a:spAutoFit/>
              </a:bodyPr>
              <a:lstStyle/>
              <a:p>
                <a:pPr marL="12700">
                  <a:lnSpc>
                    <a:spcPct val="100000"/>
                  </a:lnSpc>
                  <a:spcBef>
                    <a:spcPts val="140"/>
                  </a:spcBef>
                </a:pPr>
                <a:r>
                  <a:rPr sz="2600" spc="-10">
                    <a:solidFill>
                      <a:srgbClr val="171345"/>
                    </a:solidFill>
                    <a:latin typeface="AdelleSans-Light"/>
                    <a:cs typeface="AdelleSans-Light"/>
                  </a:rPr>
                  <a:t>Gives</a:t>
                </a:r>
                <a:endParaRPr sz="2600">
                  <a:latin typeface="AdelleSans-Light"/>
                  <a:cs typeface="AdelleSans-Light"/>
                </a:endParaRPr>
              </a:p>
            </p:txBody>
          </p:sp>
        </p:grpSp>
      </p:grpSp>
      <p:sp>
        <p:nvSpPr>
          <p:cNvPr id="19" name="object 8">
            <a:extLst>
              <a:ext uri="{FF2B5EF4-FFF2-40B4-BE49-F238E27FC236}">
                <a16:creationId xmlns:a16="http://schemas.microsoft.com/office/drawing/2014/main" id="{AACC9FA2-8075-F654-EB37-FCEFBC193F19}"/>
              </a:ext>
            </a:extLst>
          </p:cNvPr>
          <p:cNvSpPr txBox="1"/>
          <p:nvPr/>
        </p:nvSpPr>
        <p:spPr>
          <a:xfrm>
            <a:off x="9995154" y="5342187"/>
            <a:ext cx="3382645" cy="1660839"/>
          </a:xfrm>
          <a:prstGeom prst="rect">
            <a:avLst/>
          </a:prstGeom>
        </p:spPr>
        <p:txBody>
          <a:bodyPr vert="horz" wrap="square" lIns="0" tIns="54610" rIns="0" bIns="0" rtlCol="0">
            <a:spAutoFit/>
          </a:bodyPr>
          <a:lstStyle/>
          <a:p>
            <a:pPr marL="13970">
              <a:lnSpc>
                <a:spcPct val="100000"/>
              </a:lnSpc>
              <a:spcBef>
                <a:spcPts val="430"/>
              </a:spcBef>
            </a:pPr>
            <a:r>
              <a:rPr sz="1400" b="1" spc="125">
                <a:solidFill>
                  <a:srgbClr val="E95424"/>
                </a:solidFill>
                <a:latin typeface="AdelleSans-Extrabold"/>
                <a:cs typeface="AdelleSans-Extrabold"/>
              </a:rPr>
              <a:t>ENVIRONMENT</a:t>
            </a:r>
            <a:endParaRPr sz="1400">
              <a:latin typeface="AdelleSans-Extrabold"/>
              <a:cs typeface="AdelleSans-Extrabold"/>
            </a:endParaRPr>
          </a:p>
          <a:p>
            <a:pPr marL="12700" marR="1169035">
              <a:lnSpc>
                <a:spcPts val="1900"/>
              </a:lnSpc>
              <a:spcBef>
                <a:spcPts val="459"/>
              </a:spcBef>
            </a:pPr>
            <a:r>
              <a:rPr sz="1600" b="1">
                <a:solidFill>
                  <a:srgbClr val="020248"/>
                </a:solidFill>
                <a:latin typeface="ProximaNova-Semibold"/>
                <a:cs typeface="ProximaNova-Semibold"/>
              </a:rPr>
              <a:t>Mitigating</a:t>
            </a:r>
            <a:r>
              <a:rPr sz="1600" b="1" spc="-25">
                <a:solidFill>
                  <a:srgbClr val="020248"/>
                </a:solidFill>
                <a:latin typeface="ProximaNova-Semibold"/>
                <a:cs typeface="ProximaNova-Semibold"/>
              </a:rPr>
              <a:t> </a:t>
            </a:r>
            <a:r>
              <a:rPr sz="1600" b="1">
                <a:solidFill>
                  <a:srgbClr val="020248"/>
                </a:solidFill>
                <a:latin typeface="ProximaNova-Semibold"/>
                <a:cs typeface="ProximaNova-Semibold"/>
              </a:rPr>
              <a:t>impact</a:t>
            </a:r>
            <a:r>
              <a:rPr sz="1600" b="1" spc="-25">
                <a:solidFill>
                  <a:srgbClr val="020248"/>
                </a:solidFill>
                <a:latin typeface="ProximaNova-Semibold"/>
                <a:cs typeface="ProximaNova-Semibold"/>
              </a:rPr>
              <a:t> </a:t>
            </a:r>
            <a:r>
              <a:rPr sz="1600" b="1">
                <a:solidFill>
                  <a:srgbClr val="020248"/>
                </a:solidFill>
                <a:latin typeface="ProximaNova-Semibold"/>
                <a:cs typeface="ProximaNova-Semibold"/>
              </a:rPr>
              <a:t>on</a:t>
            </a:r>
            <a:r>
              <a:rPr sz="1600" b="1" spc="-25">
                <a:solidFill>
                  <a:srgbClr val="020248"/>
                </a:solidFill>
                <a:latin typeface="ProximaNova-Semibold"/>
                <a:cs typeface="ProximaNova-Semibold"/>
              </a:rPr>
              <a:t> the </a:t>
            </a:r>
            <a:r>
              <a:rPr sz="1600" b="1">
                <a:solidFill>
                  <a:srgbClr val="020248"/>
                </a:solidFill>
                <a:latin typeface="ProximaNova-Semibold"/>
                <a:cs typeface="ProximaNova-Semibold"/>
              </a:rPr>
              <a:t>world</a:t>
            </a:r>
            <a:r>
              <a:rPr sz="1600" b="1" spc="-55">
                <a:solidFill>
                  <a:srgbClr val="020248"/>
                </a:solidFill>
                <a:latin typeface="ProximaNova-Semibold"/>
                <a:cs typeface="ProximaNova-Semibold"/>
              </a:rPr>
              <a:t> </a:t>
            </a:r>
            <a:r>
              <a:rPr sz="1600" b="1">
                <a:solidFill>
                  <a:srgbClr val="020248"/>
                </a:solidFill>
                <a:latin typeface="ProximaNova-Semibold"/>
                <a:cs typeface="ProximaNova-Semibold"/>
              </a:rPr>
              <a:t>around</a:t>
            </a:r>
            <a:r>
              <a:rPr sz="1600" b="1" spc="-45">
                <a:solidFill>
                  <a:srgbClr val="020248"/>
                </a:solidFill>
                <a:latin typeface="ProximaNova-Semibold"/>
                <a:cs typeface="ProximaNova-Semibold"/>
              </a:rPr>
              <a:t> </a:t>
            </a:r>
            <a:r>
              <a:rPr sz="1600" b="1" spc="-25">
                <a:solidFill>
                  <a:srgbClr val="020248"/>
                </a:solidFill>
                <a:latin typeface="ProximaNova-Semibold"/>
                <a:cs typeface="ProximaNova-Semibold"/>
              </a:rPr>
              <a:t>us</a:t>
            </a:r>
            <a:endParaRPr sz="1600">
              <a:latin typeface="ProximaNova-Semibold"/>
              <a:cs typeface="ProximaNova-Semibold"/>
            </a:endParaRPr>
          </a:p>
          <a:p>
            <a:pPr marL="12700" marR="5080">
              <a:lnSpc>
                <a:spcPct val="111100"/>
              </a:lnSpc>
              <a:spcBef>
                <a:spcPts val="310"/>
              </a:spcBef>
            </a:pPr>
            <a:r>
              <a:rPr sz="1200">
                <a:solidFill>
                  <a:srgbClr val="5A5A88"/>
                </a:solidFill>
                <a:latin typeface="Proxima Nova"/>
                <a:cs typeface="Proxima Nova"/>
              </a:rPr>
              <a:t>In</a:t>
            </a:r>
            <a:r>
              <a:rPr sz="1200" spc="-20">
                <a:solidFill>
                  <a:srgbClr val="5A5A88"/>
                </a:solidFill>
                <a:latin typeface="Proxima Nova"/>
                <a:cs typeface="Proxima Nova"/>
              </a:rPr>
              <a:t> </a:t>
            </a:r>
            <a:r>
              <a:rPr sz="1200">
                <a:solidFill>
                  <a:srgbClr val="5A5A88"/>
                </a:solidFill>
                <a:latin typeface="Proxima Nova"/>
                <a:cs typeface="Proxima Nova"/>
              </a:rPr>
              <a:t>202</a:t>
            </a:r>
            <a:r>
              <a:rPr lang="en-US" sz="1200">
                <a:solidFill>
                  <a:srgbClr val="5A5A88"/>
                </a:solidFill>
                <a:latin typeface="Proxima Nova"/>
                <a:cs typeface="Proxima Nova"/>
              </a:rPr>
              <a:t>2</a:t>
            </a:r>
            <a:r>
              <a:rPr sz="1200">
                <a:solidFill>
                  <a:srgbClr val="5A5A88"/>
                </a:solidFill>
                <a:latin typeface="Proxima Nova"/>
                <a:cs typeface="Proxima Nova"/>
              </a:rPr>
              <a:t>:</a:t>
            </a:r>
            <a:r>
              <a:rPr sz="1200" spc="-20">
                <a:solidFill>
                  <a:srgbClr val="5A5A88"/>
                </a:solidFill>
                <a:latin typeface="Proxima Nova"/>
                <a:cs typeface="Proxima Nova"/>
              </a:rPr>
              <a:t> </a:t>
            </a:r>
            <a:r>
              <a:rPr lang="en-US" sz="1200">
                <a:solidFill>
                  <a:srgbClr val="5A5A88"/>
                </a:solidFill>
                <a:latin typeface="Proxima Nova"/>
                <a:cs typeface="Proxima Nova"/>
              </a:rPr>
              <a:t>Opened the newly redesigned “Madison Hub” headquarters space with a ribbon cutting ceremony and celebration for employees with over 350 attendees.</a:t>
            </a:r>
            <a:endParaRPr sz="1200">
              <a:latin typeface="Proxima Nova"/>
              <a:cs typeface="Proxima Nova"/>
            </a:endParaRPr>
          </a:p>
        </p:txBody>
      </p:sp>
      <p:pic>
        <p:nvPicPr>
          <p:cNvPr id="20" name="Picture 19" descr="Text&#10;&#10;Description automatically generated with medium confidence">
            <a:extLst>
              <a:ext uri="{FF2B5EF4-FFF2-40B4-BE49-F238E27FC236}">
                <a16:creationId xmlns:a16="http://schemas.microsoft.com/office/drawing/2014/main" id="{2543B037-4BF0-CCBA-F39A-12D4F9170157}"/>
              </a:ext>
            </a:extLst>
          </p:cNvPr>
          <p:cNvPicPr>
            <a:picLocks noChangeAspect="1"/>
          </p:cNvPicPr>
          <p:nvPr/>
        </p:nvPicPr>
        <p:blipFill>
          <a:blip r:embed="rId8"/>
          <a:stretch>
            <a:fillRect/>
          </a:stretch>
        </p:blipFill>
        <p:spPr>
          <a:xfrm>
            <a:off x="5948611" y="4160520"/>
            <a:ext cx="825079" cy="658368"/>
          </a:xfrm>
          <a:prstGeom prst="rect">
            <a:avLst/>
          </a:prstGeom>
        </p:spPr>
      </p:pic>
      <p:pic>
        <p:nvPicPr>
          <p:cNvPr id="25" name="Picture 2" descr="Content Image">
            <a:extLst>
              <a:ext uri="{FF2B5EF4-FFF2-40B4-BE49-F238E27FC236}">
                <a16:creationId xmlns:a16="http://schemas.microsoft.com/office/drawing/2014/main" id="{F9F30197-D974-4938-5D8D-2C761CA637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97728" y="6077834"/>
            <a:ext cx="1235947" cy="123594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black and white sign&#10;&#10;Description automatically generated with medium confidence">
            <a:extLst>
              <a:ext uri="{FF2B5EF4-FFF2-40B4-BE49-F238E27FC236}">
                <a16:creationId xmlns:a16="http://schemas.microsoft.com/office/drawing/2014/main" id="{D6612F2F-B2AF-F138-DED8-A5C05E1FA264}"/>
              </a:ext>
            </a:extLst>
          </p:cNvPr>
          <p:cNvPicPr>
            <a:picLocks noChangeAspect="1"/>
          </p:cNvPicPr>
          <p:nvPr/>
        </p:nvPicPr>
        <p:blipFill>
          <a:blip r:embed="rId10"/>
          <a:stretch>
            <a:fillRect/>
          </a:stretch>
        </p:blipFill>
        <p:spPr>
          <a:xfrm>
            <a:off x="682443" y="3810457"/>
            <a:ext cx="1004099" cy="859122"/>
          </a:xfrm>
          <a:prstGeom prst="rect">
            <a:avLst/>
          </a:prstGeom>
        </p:spPr>
      </p:pic>
    </p:spTree>
    <p:extLst>
      <p:ext uri="{BB962C8B-B14F-4D97-AF65-F5344CB8AC3E}">
        <p14:creationId xmlns:p14="http://schemas.microsoft.com/office/powerpoint/2010/main" val="3421707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A49C84-EB28-2616-8A73-2914175E3D0D}"/>
              </a:ext>
            </a:extLst>
          </p:cNvPr>
          <p:cNvSpPr>
            <a:spLocks noGrp="1"/>
          </p:cNvSpPr>
          <p:nvPr>
            <p:ph type="body" sz="quarter" idx="15"/>
          </p:nvPr>
        </p:nvSpPr>
        <p:spPr/>
        <p:txBody>
          <a:bodyPr/>
          <a:lstStyle/>
          <a:p>
            <a:r>
              <a:rPr lang="en-US"/>
              <a:t>CORPORATE SOCIAL RESPONSIBILITY</a:t>
            </a:r>
          </a:p>
        </p:txBody>
      </p:sp>
      <p:sp>
        <p:nvSpPr>
          <p:cNvPr id="3" name="TextBox 2">
            <a:extLst>
              <a:ext uri="{FF2B5EF4-FFF2-40B4-BE49-F238E27FC236}">
                <a16:creationId xmlns:a16="http://schemas.microsoft.com/office/drawing/2014/main" id="{7A85D796-E3E7-A882-117D-913FC1B3FEF7}"/>
              </a:ext>
            </a:extLst>
          </p:cNvPr>
          <p:cNvSpPr txBox="1"/>
          <p:nvPr/>
        </p:nvSpPr>
        <p:spPr>
          <a:xfrm>
            <a:off x="658368" y="1207008"/>
            <a:ext cx="4937760" cy="443198"/>
          </a:xfrm>
          <a:prstGeom prst="rect">
            <a:avLst/>
          </a:prstGeom>
          <a:noFill/>
        </p:spPr>
        <p:txBody>
          <a:bodyPr wrap="square" lIns="0" tIns="0" rIns="0" bIns="0" rtlCol="0" anchor="ctr">
            <a:spAutoFit/>
          </a:bodyPr>
          <a:lstStyle/>
          <a:p>
            <a:r>
              <a:rPr lang="en-US" sz="2880" b="1">
                <a:solidFill>
                  <a:srgbClr val="020249"/>
                </a:solidFill>
                <a:latin typeface="Adelle Sans Semibold" pitchFamily="2" charset="77"/>
              </a:rPr>
              <a:t>Diversity Programs</a:t>
            </a:r>
          </a:p>
        </p:txBody>
      </p:sp>
      <p:sp>
        <p:nvSpPr>
          <p:cNvPr id="6" name="TextBox 5">
            <a:extLst>
              <a:ext uri="{FF2B5EF4-FFF2-40B4-BE49-F238E27FC236}">
                <a16:creationId xmlns:a16="http://schemas.microsoft.com/office/drawing/2014/main" id="{CACCC0FF-0DCD-7B01-A60A-1AB42F9FDBCD}"/>
              </a:ext>
            </a:extLst>
          </p:cNvPr>
          <p:cNvSpPr txBox="1"/>
          <p:nvPr/>
        </p:nvSpPr>
        <p:spPr>
          <a:xfrm>
            <a:off x="3621024" y="2634667"/>
            <a:ext cx="3072386" cy="553998"/>
          </a:xfrm>
          <a:prstGeom prst="rect">
            <a:avLst/>
          </a:prstGeom>
          <a:noFill/>
        </p:spPr>
        <p:txBody>
          <a:bodyPr wrap="square" lIns="0" tIns="0" rIns="0" bIns="0" rtlCol="0" anchor="ctr">
            <a:spAutoFit/>
          </a:bodyPr>
          <a:lstStyle/>
          <a:p>
            <a:r>
              <a:rPr lang="en-US" sz="1200">
                <a:solidFill>
                  <a:srgbClr val="020249"/>
                </a:solidFill>
                <a:latin typeface="Proxima Nova" panose="02000506030000020004"/>
              </a:rPr>
              <a:t>A forum for our local companies to engage with and celebrate their diverse agents as well as attract outside agents.</a:t>
            </a:r>
          </a:p>
        </p:txBody>
      </p:sp>
      <p:cxnSp>
        <p:nvCxnSpPr>
          <p:cNvPr id="16" name="Straight Connector 15">
            <a:extLst>
              <a:ext uri="{FF2B5EF4-FFF2-40B4-BE49-F238E27FC236}">
                <a16:creationId xmlns:a16="http://schemas.microsoft.com/office/drawing/2014/main" id="{A51BBE28-FE87-75F7-4391-AC27DCCEDD59}"/>
              </a:ext>
            </a:extLst>
          </p:cNvPr>
          <p:cNvCxnSpPr>
            <a:cxnSpLocks/>
          </p:cNvCxnSpPr>
          <p:nvPr/>
        </p:nvCxnSpPr>
        <p:spPr>
          <a:xfrm flipH="1">
            <a:off x="731520" y="3730752"/>
            <a:ext cx="1316736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6C1F5C0-5E43-F995-784A-74FACF64C5D0}"/>
              </a:ext>
            </a:extLst>
          </p:cNvPr>
          <p:cNvCxnSpPr>
            <a:cxnSpLocks/>
          </p:cNvCxnSpPr>
          <p:nvPr/>
        </p:nvCxnSpPr>
        <p:spPr>
          <a:xfrm flipH="1">
            <a:off x="768096" y="5596128"/>
            <a:ext cx="1316736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234B6E3-3BE7-CD0B-1800-E3EAF5F9A615}"/>
              </a:ext>
            </a:extLst>
          </p:cNvPr>
          <p:cNvCxnSpPr>
            <a:cxnSpLocks/>
          </p:cNvCxnSpPr>
          <p:nvPr/>
        </p:nvCxnSpPr>
        <p:spPr>
          <a:xfrm>
            <a:off x="7318858" y="2084832"/>
            <a:ext cx="0" cy="548640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AA955B6-1EF9-FAA8-0D7D-DFEE24C4C338}"/>
              </a:ext>
            </a:extLst>
          </p:cNvPr>
          <p:cNvSpPr txBox="1"/>
          <p:nvPr/>
        </p:nvSpPr>
        <p:spPr>
          <a:xfrm>
            <a:off x="3621024" y="4279392"/>
            <a:ext cx="3072386" cy="738664"/>
          </a:xfrm>
          <a:prstGeom prst="rect">
            <a:avLst/>
          </a:prstGeom>
          <a:noFill/>
        </p:spPr>
        <p:txBody>
          <a:bodyPr wrap="square" lIns="0" tIns="0" rIns="0" bIns="0" rtlCol="0" anchor="ctr">
            <a:spAutoFit/>
          </a:bodyPr>
          <a:lstStyle/>
          <a:p>
            <a:r>
              <a:rPr lang="en-US" sz="1200">
                <a:solidFill>
                  <a:srgbClr val="020249"/>
                </a:solidFill>
                <a:latin typeface="Proxima Nova" panose="02000506030000020004"/>
              </a:rPr>
              <a:t>Helps Latina entrepreneurs obtain their real estate license and provides hands-on experience to prepare them for success in the real estate industry.</a:t>
            </a:r>
          </a:p>
        </p:txBody>
      </p:sp>
      <p:sp>
        <p:nvSpPr>
          <p:cNvPr id="22" name="TextBox 21">
            <a:extLst>
              <a:ext uri="{FF2B5EF4-FFF2-40B4-BE49-F238E27FC236}">
                <a16:creationId xmlns:a16="http://schemas.microsoft.com/office/drawing/2014/main" id="{7CC029AE-ECE4-5E6D-5FC9-3A2D49C5B26A}"/>
              </a:ext>
            </a:extLst>
          </p:cNvPr>
          <p:cNvSpPr txBox="1"/>
          <p:nvPr/>
        </p:nvSpPr>
        <p:spPr>
          <a:xfrm>
            <a:off x="3621023" y="5929458"/>
            <a:ext cx="3200400" cy="1292662"/>
          </a:xfrm>
          <a:prstGeom prst="rect">
            <a:avLst/>
          </a:prstGeom>
          <a:noFill/>
        </p:spPr>
        <p:txBody>
          <a:bodyPr wrap="square" lIns="0" tIns="0" rIns="0" bIns="0" rtlCol="0" anchor="ctr">
            <a:spAutoFit/>
          </a:bodyPr>
          <a:lstStyle/>
          <a:p>
            <a:r>
              <a:rPr lang="en-US" sz="1200">
                <a:solidFill>
                  <a:srgbClr val="020249"/>
                </a:solidFill>
                <a:latin typeface="Proxima Nova" panose="02000506030000020004"/>
              </a:rPr>
              <a:t>Anywhere expanded What Move Her℠ with opportunities industry-wide, including all affiliated brokers and agents of our residential real estate brands. What Moves Her aims to help develop the leadership abilities of women in real estate and help them fully realize their professional goals. </a:t>
            </a:r>
          </a:p>
        </p:txBody>
      </p:sp>
      <p:sp>
        <p:nvSpPr>
          <p:cNvPr id="23" name="TextBox 22">
            <a:extLst>
              <a:ext uri="{FF2B5EF4-FFF2-40B4-BE49-F238E27FC236}">
                <a16:creationId xmlns:a16="http://schemas.microsoft.com/office/drawing/2014/main" id="{146C6A50-C425-921D-E182-215C8E434792}"/>
              </a:ext>
            </a:extLst>
          </p:cNvPr>
          <p:cNvSpPr txBox="1"/>
          <p:nvPr/>
        </p:nvSpPr>
        <p:spPr>
          <a:xfrm>
            <a:off x="10204704" y="2264141"/>
            <a:ext cx="3180670" cy="1292662"/>
          </a:xfrm>
          <a:prstGeom prst="rect">
            <a:avLst/>
          </a:prstGeom>
          <a:noFill/>
        </p:spPr>
        <p:txBody>
          <a:bodyPr wrap="square" lIns="0" tIns="0" rIns="0" bIns="0" rtlCol="0" anchor="ctr">
            <a:spAutoFit/>
          </a:bodyPr>
          <a:lstStyle/>
          <a:p>
            <a:r>
              <a:rPr lang="en-US" sz="1200">
                <a:solidFill>
                  <a:srgbClr val="020249"/>
                </a:solidFill>
                <a:latin typeface="Proxima Nova" panose="02000506030000020004"/>
              </a:rPr>
              <a:t>A comprehensive 46-week program that prepares the next generation of franchise owners for succession. Anywhere also launched Accelerate, a new leadership development program specifically for participants from the Inclusive Ownership Program.</a:t>
            </a:r>
          </a:p>
        </p:txBody>
      </p:sp>
      <p:sp>
        <p:nvSpPr>
          <p:cNvPr id="24" name="TextBox 23">
            <a:extLst>
              <a:ext uri="{FF2B5EF4-FFF2-40B4-BE49-F238E27FC236}">
                <a16:creationId xmlns:a16="http://schemas.microsoft.com/office/drawing/2014/main" id="{54A4A904-ACE8-7FD4-0593-595CFE9DE9D8}"/>
              </a:ext>
            </a:extLst>
          </p:cNvPr>
          <p:cNvSpPr txBox="1"/>
          <p:nvPr/>
        </p:nvSpPr>
        <p:spPr>
          <a:xfrm>
            <a:off x="10204704" y="4279392"/>
            <a:ext cx="3383280" cy="738664"/>
          </a:xfrm>
          <a:prstGeom prst="rect">
            <a:avLst/>
          </a:prstGeom>
          <a:noFill/>
        </p:spPr>
        <p:txBody>
          <a:bodyPr wrap="square" lIns="0" tIns="0" rIns="0" bIns="0" rtlCol="0" anchor="ctr">
            <a:spAutoFit/>
          </a:bodyPr>
          <a:lstStyle/>
          <a:p>
            <a:r>
              <a:rPr lang="en-US" sz="1200">
                <a:solidFill>
                  <a:srgbClr val="020249"/>
                </a:solidFill>
                <a:latin typeface="Proxima Nova" panose="02000506030000020004"/>
              </a:rPr>
              <a:t>Launched in 2020 for Coldwell Banker with a </a:t>
            </a:r>
            <a:br>
              <a:rPr lang="en-US" sz="1200">
                <a:solidFill>
                  <a:srgbClr val="020249"/>
                </a:solidFill>
                <a:latin typeface="Proxima Nova" panose="02000506030000020004"/>
              </a:rPr>
            </a:br>
            <a:r>
              <a:rPr lang="en-US" sz="1200">
                <a:solidFill>
                  <a:srgbClr val="020249"/>
                </a:solidFill>
                <a:latin typeface="Proxima Nova" panose="02000506030000020004"/>
              </a:rPr>
              <a:t>2021 expansion to all of our brands, an industry-first program designed to invest in the sustainable success of diverse franchise owners. </a:t>
            </a:r>
          </a:p>
        </p:txBody>
      </p:sp>
      <p:sp>
        <p:nvSpPr>
          <p:cNvPr id="25" name="TextBox 24">
            <a:extLst>
              <a:ext uri="{FF2B5EF4-FFF2-40B4-BE49-F238E27FC236}">
                <a16:creationId xmlns:a16="http://schemas.microsoft.com/office/drawing/2014/main" id="{8DFC208B-D056-4895-1925-75B95211B40B}"/>
              </a:ext>
            </a:extLst>
          </p:cNvPr>
          <p:cNvSpPr txBox="1"/>
          <p:nvPr/>
        </p:nvSpPr>
        <p:spPr>
          <a:xfrm>
            <a:off x="10204703" y="6114123"/>
            <a:ext cx="3182112" cy="923330"/>
          </a:xfrm>
          <a:prstGeom prst="rect">
            <a:avLst/>
          </a:prstGeom>
          <a:noFill/>
        </p:spPr>
        <p:txBody>
          <a:bodyPr wrap="square" lIns="0" tIns="0" rIns="0" bIns="0" rtlCol="0" anchor="ctr">
            <a:spAutoFit/>
          </a:bodyPr>
          <a:lstStyle/>
          <a:p>
            <a:r>
              <a:rPr lang="en-US" sz="1200">
                <a:solidFill>
                  <a:srgbClr val="020249"/>
                </a:solidFill>
                <a:latin typeface="Proxima Nova" panose="02000506030000020004"/>
              </a:rPr>
              <a:t>The Anywhere Diversity and Inclusion </a:t>
            </a:r>
            <a:br>
              <a:rPr lang="en-US" sz="1200">
                <a:solidFill>
                  <a:srgbClr val="020249"/>
                </a:solidFill>
                <a:latin typeface="Proxima Nova" panose="02000506030000020004"/>
              </a:rPr>
            </a:br>
            <a:r>
              <a:rPr lang="en-US" sz="1200">
                <a:solidFill>
                  <a:srgbClr val="020249"/>
                </a:solidFill>
                <a:latin typeface="Proxima Nova" panose="02000506030000020004"/>
              </a:rPr>
              <a:t>Networks are externally focused, market-based membership networks that meet regularly to engage and recruit diverse agents through  events, marketing, and education.</a:t>
            </a:r>
          </a:p>
        </p:txBody>
      </p:sp>
      <p:pic>
        <p:nvPicPr>
          <p:cNvPr id="28" name="Picture 27">
            <a:extLst>
              <a:ext uri="{FF2B5EF4-FFF2-40B4-BE49-F238E27FC236}">
                <a16:creationId xmlns:a16="http://schemas.microsoft.com/office/drawing/2014/main" id="{2CC6AD44-2071-A49C-411E-B967E9225E9F}"/>
              </a:ext>
            </a:extLst>
          </p:cNvPr>
          <p:cNvPicPr>
            <a:picLocks noChangeAspect="1"/>
          </p:cNvPicPr>
          <p:nvPr/>
        </p:nvPicPr>
        <p:blipFill>
          <a:blip r:embed="rId2"/>
          <a:stretch>
            <a:fillRect/>
          </a:stretch>
        </p:blipFill>
        <p:spPr>
          <a:xfrm>
            <a:off x="868497" y="5746765"/>
            <a:ext cx="2151078" cy="1635851"/>
          </a:xfrm>
          <a:prstGeom prst="rect">
            <a:avLst/>
          </a:prstGeom>
        </p:spPr>
      </p:pic>
      <p:sp>
        <p:nvSpPr>
          <p:cNvPr id="48" name="Slide Number Placeholder 47">
            <a:extLst>
              <a:ext uri="{FF2B5EF4-FFF2-40B4-BE49-F238E27FC236}">
                <a16:creationId xmlns:a16="http://schemas.microsoft.com/office/drawing/2014/main" id="{360CA175-5328-A17F-0081-6EDCEDF60EFC}"/>
              </a:ext>
            </a:extLst>
          </p:cNvPr>
          <p:cNvSpPr>
            <a:spLocks noGrp="1"/>
          </p:cNvSpPr>
          <p:nvPr>
            <p:ph type="sldNum" sz="quarter" idx="17"/>
          </p:nvPr>
        </p:nvSpPr>
        <p:spPr/>
        <p:txBody>
          <a:bodyPr/>
          <a:lstStyle/>
          <a:p>
            <a:fld id="{EE55F809-E95E-4042-9EF5-112C9D282536}" type="slidenum">
              <a:rPr lang="en-US" smtClean="0"/>
              <a:pPr/>
              <a:t>21</a:t>
            </a:fld>
            <a:endParaRPr lang="en-US"/>
          </a:p>
        </p:txBody>
      </p:sp>
      <p:sp>
        <p:nvSpPr>
          <p:cNvPr id="49" name="Footer Placeholder 48">
            <a:extLst>
              <a:ext uri="{FF2B5EF4-FFF2-40B4-BE49-F238E27FC236}">
                <a16:creationId xmlns:a16="http://schemas.microsoft.com/office/drawing/2014/main" id="{E327CE32-6585-B040-8C47-B81AD2B82AC7}"/>
              </a:ext>
            </a:extLst>
          </p:cNvPr>
          <p:cNvSpPr>
            <a:spLocks noGrp="1"/>
          </p:cNvSpPr>
          <p:nvPr>
            <p:ph type="ftr" sz="quarter" idx="16"/>
          </p:nvPr>
        </p:nvSpPr>
        <p:spPr/>
        <p:txBody>
          <a:bodyPr/>
          <a:lstStyle/>
          <a:p>
            <a:r>
              <a:rPr lang="en-US"/>
              <a:t>Welcome to Anywhere</a:t>
            </a:r>
          </a:p>
        </p:txBody>
      </p:sp>
      <p:pic>
        <p:nvPicPr>
          <p:cNvPr id="7" name="Picture 6" descr="Logo, company name&#10;&#10;Description automatically generated">
            <a:extLst>
              <a:ext uri="{FF2B5EF4-FFF2-40B4-BE49-F238E27FC236}">
                <a16:creationId xmlns:a16="http://schemas.microsoft.com/office/drawing/2014/main" id="{C0D40493-C21E-CC0E-6F7C-BD48131AFD11}"/>
              </a:ext>
            </a:extLst>
          </p:cNvPr>
          <p:cNvPicPr>
            <a:picLocks noChangeAspect="1"/>
          </p:cNvPicPr>
          <p:nvPr/>
        </p:nvPicPr>
        <p:blipFill>
          <a:blip r:embed="rId3"/>
          <a:stretch>
            <a:fillRect/>
          </a:stretch>
        </p:blipFill>
        <p:spPr>
          <a:xfrm>
            <a:off x="7336466" y="2224347"/>
            <a:ext cx="2590800" cy="1295400"/>
          </a:xfrm>
          <a:prstGeom prst="rect">
            <a:avLst/>
          </a:prstGeom>
        </p:spPr>
      </p:pic>
      <p:pic>
        <p:nvPicPr>
          <p:cNvPr id="10" name="Picture 9" descr="Logo&#10;&#10;Description automatically generated">
            <a:extLst>
              <a:ext uri="{FF2B5EF4-FFF2-40B4-BE49-F238E27FC236}">
                <a16:creationId xmlns:a16="http://schemas.microsoft.com/office/drawing/2014/main" id="{9A024431-A460-4C35-5736-81BBEC7365F4}"/>
              </a:ext>
            </a:extLst>
          </p:cNvPr>
          <p:cNvPicPr>
            <a:picLocks noChangeAspect="1"/>
          </p:cNvPicPr>
          <p:nvPr/>
        </p:nvPicPr>
        <p:blipFill>
          <a:blip r:embed="rId4"/>
          <a:stretch>
            <a:fillRect/>
          </a:stretch>
        </p:blipFill>
        <p:spPr>
          <a:xfrm>
            <a:off x="751508" y="2347966"/>
            <a:ext cx="2377440" cy="1161704"/>
          </a:xfrm>
          <a:prstGeom prst="rect">
            <a:avLst/>
          </a:prstGeom>
        </p:spPr>
      </p:pic>
      <p:pic>
        <p:nvPicPr>
          <p:cNvPr id="13" name="Picture 12" descr="A white and black sign&#10;&#10;Description automatically generated with low confidence">
            <a:extLst>
              <a:ext uri="{FF2B5EF4-FFF2-40B4-BE49-F238E27FC236}">
                <a16:creationId xmlns:a16="http://schemas.microsoft.com/office/drawing/2014/main" id="{49D5126A-D964-78D8-0D12-DCC0D4620484}"/>
              </a:ext>
            </a:extLst>
          </p:cNvPr>
          <p:cNvPicPr>
            <a:picLocks noChangeAspect="1"/>
          </p:cNvPicPr>
          <p:nvPr/>
        </p:nvPicPr>
        <p:blipFill>
          <a:blip r:embed="rId5"/>
          <a:stretch>
            <a:fillRect/>
          </a:stretch>
        </p:blipFill>
        <p:spPr>
          <a:xfrm>
            <a:off x="694944" y="4241693"/>
            <a:ext cx="2414016" cy="820411"/>
          </a:xfrm>
          <a:prstGeom prst="rect">
            <a:avLst/>
          </a:prstGeom>
        </p:spPr>
      </p:pic>
      <p:pic>
        <p:nvPicPr>
          <p:cNvPr id="17" name="Picture 16" descr="Text&#10;&#10;Description automatically generated">
            <a:extLst>
              <a:ext uri="{FF2B5EF4-FFF2-40B4-BE49-F238E27FC236}">
                <a16:creationId xmlns:a16="http://schemas.microsoft.com/office/drawing/2014/main" id="{0B0D5711-D276-7846-7FAE-73B9500F389B}"/>
              </a:ext>
            </a:extLst>
          </p:cNvPr>
          <p:cNvPicPr>
            <a:picLocks noChangeAspect="1"/>
          </p:cNvPicPr>
          <p:nvPr/>
        </p:nvPicPr>
        <p:blipFill>
          <a:blip r:embed="rId6"/>
          <a:stretch>
            <a:fillRect/>
          </a:stretch>
        </p:blipFill>
        <p:spPr>
          <a:xfrm>
            <a:off x="7522769" y="6340310"/>
            <a:ext cx="2478024" cy="489292"/>
          </a:xfrm>
          <a:prstGeom prst="rect">
            <a:avLst/>
          </a:prstGeom>
        </p:spPr>
      </p:pic>
      <p:pic>
        <p:nvPicPr>
          <p:cNvPr id="29" name="Picture 28" descr="A picture containing graphical user interface&#10;&#10;Description automatically generated">
            <a:extLst>
              <a:ext uri="{FF2B5EF4-FFF2-40B4-BE49-F238E27FC236}">
                <a16:creationId xmlns:a16="http://schemas.microsoft.com/office/drawing/2014/main" id="{CCBD459A-1A21-B6C6-D258-E9D23634A19B}"/>
              </a:ext>
            </a:extLst>
          </p:cNvPr>
          <p:cNvPicPr>
            <a:picLocks noChangeAspect="1"/>
          </p:cNvPicPr>
          <p:nvPr/>
        </p:nvPicPr>
        <p:blipFill>
          <a:blip r:embed="rId7"/>
          <a:stretch>
            <a:fillRect/>
          </a:stretch>
        </p:blipFill>
        <p:spPr>
          <a:xfrm>
            <a:off x="7646530" y="4334256"/>
            <a:ext cx="2203704" cy="627722"/>
          </a:xfrm>
          <a:prstGeom prst="rect">
            <a:avLst/>
          </a:prstGeom>
        </p:spPr>
      </p:pic>
    </p:spTree>
    <p:extLst>
      <p:ext uri="{BB962C8B-B14F-4D97-AF65-F5344CB8AC3E}">
        <p14:creationId xmlns:p14="http://schemas.microsoft.com/office/powerpoint/2010/main" val="3153706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A49C84-EB28-2616-8A73-2914175E3D0D}"/>
              </a:ext>
            </a:extLst>
          </p:cNvPr>
          <p:cNvSpPr>
            <a:spLocks noGrp="1"/>
          </p:cNvSpPr>
          <p:nvPr>
            <p:ph type="body" sz="quarter" idx="15"/>
          </p:nvPr>
        </p:nvSpPr>
        <p:spPr/>
        <p:txBody>
          <a:bodyPr/>
          <a:lstStyle/>
          <a:p>
            <a:r>
              <a:rPr lang="en-US"/>
              <a:t>CORPORATE SOCIAL RESPONSIBILITY</a:t>
            </a:r>
          </a:p>
        </p:txBody>
      </p:sp>
      <p:sp>
        <p:nvSpPr>
          <p:cNvPr id="3" name="TextBox 2">
            <a:extLst>
              <a:ext uri="{FF2B5EF4-FFF2-40B4-BE49-F238E27FC236}">
                <a16:creationId xmlns:a16="http://schemas.microsoft.com/office/drawing/2014/main" id="{7A85D796-E3E7-A882-117D-913FC1B3FEF7}"/>
              </a:ext>
            </a:extLst>
          </p:cNvPr>
          <p:cNvSpPr txBox="1"/>
          <p:nvPr/>
        </p:nvSpPr>
        <p:spPr>
          <a:xfrm>
            <a:off x="658368" y="1755648"/>
            <a:ext cx="4937760" cy="443198"/>
          </a:xfrm>
          <a:prstGeom prst="rect">
            <a:avLst/>
          </a:prstGeom>
          <a:noFill/>
        </p:spPr>
        <p:txBody>
          <a:bodyPr wrap="square" lIns="0" tIns="0" rIns="0" bIns="0" rtlCol="0" anchor="ctr">
            <a:spAutoFit/>
          </a:bodyPr>
          <a:lstStyle/>
          <a:p>
            <a:r>
              <a:rPr lang="en-US" sz="2880" b="1">
                <a:solidFill>
                  <a:srgbClr val="020249"/>
                </a:solidFill>
                <a:latin typeface="Adelle Sans Semibold" pitchFamily="2" charset="77"/>
              </a:rPr>
              <a:t>Culture of Inclusion</a:t>
            </a:r>
          </a:p>
        </p:txBody>
      </p:sp>
      <p:sp>
        <p:nvSpPr>
          <p:cNvPr id="7" name="Rectangle 6">
            <a:extLst>
              <a:ext uri="{FF2B5EF4-FFF2-40B4-BE49-F238E27FC236}">
                <a16:creationId xmlns:a16="http://schemas.microsoft.com/office/drawing/2014/main" id="{B33BE27D-C8A3-B027-A372-4D27FD39DBF9}"/>
              </a:ext>
            </a:extLst>
          </p:cNvPr>
          <p:cNvSpPr/>
          <p:nvPr/>
        </p:nvSpPr>
        <p:spPr>
          <a:xfrm>
            <a:off x="7351776" y="1316736"/>
            <a:ext cx="6803136" cy="59253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8368" tIns="109728" rIns="658368" bIns="109728" rtlCol="0" anchor="ctr"/>
          <a:lstStyle/>
          <a:p>
            <a:r>
              <a:rPr lang="en-US" sz="4320">
                <a:solidFill>
                  <a:srgbClr val="020249"/>
                </a:solidFill>
                <a:latin typeface="Proxima Nova" panose="02000506030000020004" pitchFamily="2" charset="0"/>
              </a:rPr>
              <a:t>Anywhere focuses on a holistic approach to inclusiveness through diversity and inclusion councils in various business units across the enterprise.</a:t>
            </a:r>
          </a:p>
        </p:txBody>
      </p:sp>
      <p:cxnSp>
        <p:nvCxnSpPr>
          <p:cNvPr id="16" name="Straight Connector 15">
            <a:extLst>
              <a:ext uri="{FF2B5EF4-FFF2-40B4-BE49-F238E27FC236}">
                <a16:creationId xmlns:a16="http://schemas.microsoft.com/office/drawing/2014/main" id="{A51BBE28-FE87-75F7-4391-AC27DCCEDD59}"/>
              </a:ext>
            </a:extLst>
          </p:cNvPr>
          <p:cNvCxnSpPr>
            <a:cxnSpLocks/>
          </p:cNvCxnSpPr>
          <p:nvPr/>
        </p:nvCxnSpPr>
        <p:spPr>
          <a:xfrm flipH="1">
            <a:off x="438911" y="3840480"/>
            <a:ext cx="603504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C979878-F18B-6DD1-4D3A-B94410C13708}"/>
              </a:ext>
            </a:extLst>
          </p:cNvPr>
          <p:cNvCxnSpPr>
            <a:cxnSpLocks/>
          </p:cNvCxnSpPr>
          <p:nvPr/>
        </p:nvCxnSpPr>
        <p:spPr>
          <a:xfrm flipH="1">
            <a:off x="438911" y="4992624"/>
            <a:ext cx="603504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F947130-CC61-E3A0-F17B-955F3C4121F0}"/>
              </a:ext>
            </a:extLst>
          </p:cNvPr>
          <p:cNvCxnSpPr>
            <a:cxnSpLocks/>
          </p:cNvCxnSpPr>
          <p:nvPr/>
        </p:nvCxnSpPr>
        <p:spPr>
          <a:xfrm flipH="1">
            <a:off x="438912" y="6144768"/>
            <a:ext cx="603504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22F68DD0-5ED6-A370-12A7-F34E73F354CA}"/>
              </a:ext>
            </a:extLst>
          </p:cNvPr>
          <p:cNvSpPr>
            <a:spLocks noGrp="1"/>
          </p:cNvSpPr>
          <p:nvPr>
            <p:ph type="sldNum" sz="quarter" idx="17"/>
          </p:nvPr>
        </p:nvSpPr>
        <p:spPr/>
        <p:txBody>
          <a:bodyPr/>
          <a:lstStyle/>
          <a:p>
            <a:fld id="{EE55F809-E95E-4042-9EF5-112C9D282536}" type="slidenum">
              <a:rPr lang="en-US" smtClean="0"/>
              <a:pPr/>
              <a:t>22</a:t>
            </a:fld>
            <a:endParaRPr lang="en-US"/>
          </a:p>
        </p:txBody>
      </p:sp>
      <p:sp>
        <p:nvSpPr>
          <p:cNvPr id="5" name="Footer Placeholder 4">
            <a:extLst>
              <a:ext uri="{FF2B5EF4-FFF2-40B4-BE49-F238E27FC236}">
                <a16:creationId xmlns:a16="http://schemas.microsoft.com/office/drawing/2014/main" id="{C6487572-4ADC-EA36-4A1A-D051ACF03E16}"/>
              </a:ext>
            </a:extLst>
          </p:cNvPr>
          <p:cNvSpPr>
            <a:spLocks noGrp="1"/>
          </p:cNvSpPr>
          <p:nvPr>
            <p:ph type="ftr" sz="quarter" idx="16"/>
          </p:nvPr>
        </p:nvSpPr>
        <p:spPr/>
        <p:txBody>
          <a:bodyPr/>
          <a:lstStyle/>
          <a:p>
            <a:r>
              <a:rPr lang="en-US"/>
              <a:t>Welcome to Anywhere</a:t>
            </a:r>
          </a:p>
        </p:txBody>
      </p:sp>
      <p:pic>
        <p:nvPicPr>
          <p:cNvPr id="21" name="Picture 20" descr="A picture containing logo&#10;&#10;Description automatically generated">
            <a:extLst>
              <a:ext uri="{FF2B5EF4-FFF2-40B4-BE49-F238E27FC236}">
                <a16:creationId xmlns:a16="http://schemas.microsoft.com/office/drawing/2014/main" id="{746C4F0F-5834-4480-22A6-818294072AF0}"/>
              </a:ext>
            </a:extLst>
          </p:cNvPr>
          <p:cNvPicPr>
            <a:picLocks noChangeAspect="1"/>
          </p:cNvPicPr>
          <p:nvPr/>
        </p:nvPicPr>
        <p:blipFill>
          <a:blip r:embed="rId2"/>
          <a:stretch>
            <a:fillRect/>
          </a:stretch>
        </p:blipFill>
        <p:spPr>
          <a:xfrm>
            <a:off x="632900" y="4069080"/>
            <a:ext cx="1280160" cy="625485"/>
          </a:xfrm>
          <a:prstGeom prst="rect">
            <a:avLst/>
          </a:prstGeom>
        </p:spPr>
      </p:pic>
      <p:pic>
        <p:nvPicPr>
          <p:cNvPr id="24" name="Picture 23" descr="Shape&#10;&#10;Description automatically generated">
            <a:extLst>
              <a:ext uri="{FF2B5EF4-FFF2-40B4-BE49-F238E27FC236}">
                <a16:creationId xmlns:a16="http://schemas.microsoft.com/office/drawing/2014/main" id="{BE84F0B6-9CD3-CB59-22CA-0397E42A14DA}"/>
              </a:ext>
            </a:extLst>
          </p:cNvPr>
          <p:cNvPicPr>
            <a:picLocks noChangeAspect="1"/>
          </p:cNvPicPr>
          <p:nvPr/>
        </p:nvPicPr>
        <p:blipFill>
          <a:blip r:embed="rId3"/>
          <a:stretch>
            <a:fillRect/>
          </a:stretch>
        </p:blipFill>
        <p:spPr>
          <a:xfrm>
            <a:off x="2243216" y="4042611"/>
            <a:ext cx="1005840" cy="691301"/>
          </a:xfrm>
          <a:prstGeom prst="rect">
            <a:avLst/>
          </a:prstGeom>
        </p:spPr>
      </p:pic>
      <p:pic>
        <p:nvPicPr>
          <p:cNvPr id="27" name="Picture 26" descr="Logo&#10;&#10;Description automatically generated">
            <a:extLst>
              <a:ext uri="{FF2B5EF4-FFF2-40B4-BE49-F238E27FC236}">
                <a16:creationId xmlns:a16="http://schemas.microsoft.com/office/drawing/2014/main" id="{977016EC-C0E1-4FFB-D299-1032094E1DFB}"/>
              </a:ext>
            </a:extLst>
          </p:cNvPr>
          <p:cNvPicPr>
            <a:picLocks noChangeAspect="1"/>
          </p:cNvPicPr>
          <p:nvPr/>
        </p:nvPicPr>
        <p:blipFill>
          <a:blip r:embed="rId4"/>
          <a:stretch>
            <a:fillRect/>
          </a:stretch>
        </p:blipFill>
        <p:spPr>
          <a:xfrm>
            <a:off x="3739040" y="4092988"/>
            <a:ext cx="914400" cy="674834"/>
          </a:xfrm>
          <a:prstGeom prst="rect">
            <a:avLst/>
          </a:prstGeom>
        </p:spPr>
      </p:pic>
      <p:pic>
        <p:nvPicPr>
          <p:cNvPr id="30" name="Picture 29" descr="Logo&#10;&#10;Description automatically generated">
            <a:extLst>
              <a:ext uri="{FF2B5EF4-FFF2-40B4-BE49-F238E27FC236}">
                <a16:creationId xmlns:a16="http://schemas.microsoft.com/office/drawing/2014/main" id="{23665FE9-8FE1-D5FF-9C11-1B0CC9107336}"/>
              </a:ext>
            </a:extLst>
          </p:cNvPr>
          <p:cNvPicPr>
            <a:picLocks noChangeAspect="1"/>
          </p:cNvPicPr>
          <p:nvPr/>
        </p:nvPicPr>
        <p:blipFill>
          <a:blip r:embed="rId5"/>
          <a:stretch>
            <a:fillRect/>
          </a:stretch>
        </p:blipFill>
        <p:spPr>
          <a:xfrm>
            <a:off x="5140013" y="4066529"/>
            <a:ext cx="991255" cy="667512"/>
          </a:xfrm>
          <a:prstGeom prst="rect">
            <a:avLst/>
          </a:prstGeom>
        </p:spPr>
      </p:pic>
      <p:pic>
        <p:nvPicPr>
          <p:cNvPr id="33" name="Picture 32" descr="Logo, company name&#10;&#10;Description automatically generated">
            <a:extLst>
              <a:ext uri="{FF2B5EF4-FFF2-40B4-BE49-F238E27FC236}">
                <a16:creationId xmlns:a16="http://schemas.microsoft.com/office/drawing/2014/main" id="{B4334F90-83F8-DAEA-D387-03B00A5EB0FB}"/>
              </a:ext>
            </a:extLst>
          </p:cNvPr>
          <p:cNvPicPr>
            <a:picLocks noChangeAspect="1"/>
          </p:cNvPicPr>
          <p:nvPr/>
        </p:nvPicPr>
        <p:blipFill>
          <a:blip r:embed="rId6"/>
          <a:stretch>
            <a:fillRect/>
          </a:stretch>
        </p:blipFill>
        <p:spPr>
          <a:xfrm>
            <a:off x="734876" y="5184778"/>
            <a:ext cx="977905" cy="667512"/>
          </a:xfrm>
          <a:prstGeom prst="rect">
            <a:avLst/>
          </a:prstGeom>
        </p:spPr>
      </p:pic>
      <p:pic>
        <p:nvPicPr>
          <p:cNvPr id="36" name="Picture 35" descr="A picture containing icon&#10;&#10;Description automatically generated">
            <a:extLst>
              <a:ext uri="{FF2B5EF4-FFF2-40B4-BE49-F238E27FC236}">
                <a16:creationId xmlns:a16="http://schemas.microsoft.com/office/drawing/2014/main" id="{BC9349F8-C7B5-BA64-0812-9C15CCD643FE}"/>
              </a:ext>
            </a:extLst>
          </p:cNvPr>
          <p:cNvPicPr>
            <a:picLocks noChangeAspect="1"/>
          </p:cNvPicPr>
          <p:nvPr/>
        </p:nvPicPr>
        <p:blipFill>
          <a:blip r:embed="rId7"/>
          <a:stretch>
            <a:fillRect/>
          </a:stretch>
        </p:blipFill>
        <p:spPr>
          <a:xfrm>
            <a:off x="2123577" y="5401400"/>
            <a:ext cx="1234440" cy="248879"/>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id="{3C3E8F2C-C70D-B5CE-104B-80B26176A4D0}"/>
              </a:ext>
            </a:extLst>
          </p:cNvPr>
          <p:cNvPicPr>
            <a:picLocks noChangeAspect="1"/>
          </p:cNvPicPr>
          <p:nvPr/>
        </p:nvPicPr>
        <p:blipFill>
          <a:blip r:embed="rId8"/>
          <a:stretch>
            <a:fillRect/>
          </a:stretch>
        </p:blipFill>
        <p:spPr>
          <a:xfrm>
            <a:off x="5041629" y="5273605"/>
            <a:ext cx="1234440" cy="489857"/>
          </a:xfrm>
          <a:prstGeom prst="rect">
            <a:avLst/>
          </a:prstGeom>
        </p:spPr>
      </p:pic>
      <p:sp>
        <p:nvSpPr>
          <p:cNvPr id="9" name="object 3">
            <a:extLst>
              <a:ext uri="{FF2B5EF4-FFF2-40B4-BE49-F238E27FC236}">
                <a16:creationId xmlns:a16="http://schemas.microsoft.com/office/drawing/2014/main" id="{9E84ED1F-84B1-5473-1E74-6AF51E9D3A66}"/>
              </a:ext>
            </a:extLst>
          </p:cNvPr>
          <p:cNvSpPr txBox="1"/>
          <p:nvPr/>
        </p:nvSpPr>
        <p:spPr>
          <a:xfrm>
            <a:off x="673100" y="2423666"/>
            <a:ext cx="5762625" cy="1143000"/>
          </a:xfrm>
          <a:prstGeom prst="rect">
            <a:avLst/>
          </a:prstGeom>
        </p:spPr>
        <p:txBody>
          <a:bodyPr vert="horz" wrap="square" lIns="0" tIns="48260" rIns="0" bIns="0" rtlCol="0">
            <a:spAutoFit/>
          </a:bodyPr>
          <a:lstStyle/>
          <a:p>
            <a:pPr marL="12700" defTabSz="914400">
              <a:spcBef>
                <a:spcPts val="380"/>
              </a:spcBef>
            </a:pPr>
            <a:r>
              <a:rPr sz="1600" kern="0">
                <a:solidFill>
                  <a:srgbClr val="020248"/>
                </a:solidFill>
                <a:latin typeface="ProximaNova-Light"/>
                <a:cs typeface="ProximaNova-Light"/>
              </a:rPr>
              <a:t>The</a:t>
            </a:r>
            <a:r>
              <a:rPr sz="1600" kern="0" spc="-30">
                <a:solidFill>
                  <a:srgbClr val="020248"/>
                </a:solidFill>
                <a:latin typeface="ProximaNova-Light"/>
                <a:cs typeface="ProximaNova-Light"/>
              </a:rPr>
              <a:t> </a:t>
            </a:r>
            <a:r>
              <a:rPr sz="1600" kern="0">
                <a:solidFill>
                  <a:srgbClr val="020248"/>
                </a:solidFill>
                <a:latin typeface="ProximaNova-Light"/>
                <a:cs typeface="ProximaNova-Light"/>
              </a:rPr>
              <a:t>Anywhere</a:t>
            </a:r>
            <a:r>
              <a:rPr sz="1600" kern="0" spc="-35">
                <a:solidFill>
                  <a:srgbClr val="020248"/>
                </a:solidFill>
                <a:latin typeface="ProximaNova-Light"/>
                <a:cs typeface="ProximaNova-Light"/>
              </a:rPr>
              <a:t> </a:t>
            </a:r>
            <a:r>
              <a:rPr sz="1600" kern="0">
                <a:solidFill>
                  <a:srgbClr val="020248"/>
                </a:solidFill>
                <a:latin typeface="ProximaNova-Light"/>
                <a:cs typeface="ProximaNova-Light"/>
              </a:rPr>
              <a:t>Diversity</a:t>
            </a:r>
            <a:r>
              <a:rPr sz="1600" kern="0" spc="-30">
                <a:solidFill>
                  <a:srgbClr val="020248"/>
                </a:solidFill>
                <a:latin typeface="ProximaNova-Light"/>
                <a:cs typeface="ProximaNova-Light"/>
              </a:rPr>
              <a:t> </a:t>
            </a:r>
            <a:r>
              <a:rPr sz="1600" kern="0">
                <a:solidFill>
                  <a:srgbClr val="020248"/>
                </a:solidFill>
                <a:latin typeface="ProximaNova-Light"/>
                <a:cs typeface="ProximaNova-Light"/>
              </a:rPr>
              <a:t>and</a:t>
            </a:r>
            <a:r>
              <a:rPr sz="1600" kern="0" spc="-30">
                <a:solidFill>
                  <a:srgbClr val="020248"/>
                </a:solidFill>
                <a:latin typeface="ProximaNova-Light"/>
                <a:cs typeface="ProximaNova-Light"/>
              </a:rPr>
              <a:t> </a:t>
            </a:r>
            <a:r>
              <a:rPr sz="1600" kern="0">
                <a:solidFill>
                  <a:srgbClr val="020248"/>
                </a:solidFill>
                <a:latin typeface="ProximaNova-Light"/>
                <a:cs typeface="ProximaNova-Light"/>
              </a:rPr>
              <a:t>Inclusion</a:t>
            </a:r>
            <a:r>
              <a:rPr sz="1600" kern="0" spc="-30">
                <a:solidFill>
                  <a:srgbClr val="020248"/>
                </a:solidFill>
                <a:latin typeface="ProximaNova-Light"/>
                <a:cs typeface="ProximaNova-Light"/>
              </a:rPr>
              <a:t> </a:t>
            </a:r>
            <a:r>
              <a:rPr sz="1600" kern="0">
                <a:solidFill>
                  <a:srgbClr val="020248"/>
                </a:solidFill>
                <a:latin typeface="ProximaNova-Light"/>
                <a:cs typeface="ProximaNova-Light"/>
              </a:rPr>
              <a:t>Council</a:t>
            </a:r>
            <a:r>
              <a:rPr sz="1600" kern="0" spc="-30">
                <a:solidFill>
                  <a:srgbClr val="020248"/>
                </a:solidFill>
                <a:latin typeface="ProximaNova-Light"/>
                <a:cs typeface="ProximaNova-Light"/>
              </a:rPr>
              <a:t> </a:t>
            </a:r>
            <a:r>
              <a:rPr sz="1600" kern="0">
                <a:solidFill>
                  <a:srgbClr val="020248"/>
                </a:solidFill>
                <a:latin typeface="ProximaNova-Light"/>
                <a:cs typeface="ProximaNova-Light"/>
              </a:rPr>
              <a:t>was</a:t>
            </a:r>
            <a:r>
              <a:rPr sz="1600" kern="0" spc="-30">
                <a:solidFill>
                  <a:srgbClr val="020248"/>
                </a:solidFill>
                <a:latin typeface="ProximaNova-Light"/>
                <a:cs typeface="ProximaNova-Light"/>
              </a:rPr>
              <a:t> </a:t>
            </a:r>
            <a:r>
              <a:rPr sz="1600" kern="0">
                <a:solidFill>
                  <a:srgbClr val="020248"/>
                </a:solidFill>
                <a:latin typeface="ProximaNova-Light"/>
                <a:cs typeface="ProximaNova-Light"/>
              </a:rPr>
              <a:t>formed</a:t>
            </a:r>
            <a:r>
              <a:rPr sz="1600" kern="0" spc="-25">
                <a:solidFill>
                  <a:srgbClr val="020248"/>
                </a:solidFill>
                <a:latin typeface="ProximaNova-Light"/>
                <a:cs typeface="ProximaNova-Light"/>
              </a:rPr>
              <a:t> at</a:t>
            </a:r>
            <a:endParaRPr sz="1600" kern="0">
              <a:solidFill>
                <a:sysClr val="windowText" lastClr="000000"/>
              </a:solidFill>
              <a:latin typeface="ProximaNova-Light"/>
              <a:cs typeface="ProximaNova-Light"/>
            </a:endParaRPr>
          </a:p>
          <a:p>
            <a:pPr marL="12700" marR="5080" defTabSz="914400">
              <a:lnSpc>
                <a:spcPct val="114599"/>
              </a:lnSpc>
            </a:pPr>
            <a:r>
              <a:rPr sz="1600" kern="0">
                <a:solidFill>
                  <a:srgbClr val="020248"/>
                </a:solidFill>
                <a:latin typeface="ProximaNova-Light"/>
                <a:cs typeface="ProximaNova-Light"/>
              </a:rPr>
              <a:t>the</a:t>
            </a:r>
            <a:r>
              <a:rPr sz="1600" kern="0" spc="-35">
                <a:solidFill>
                  <a:srgbClr val="020248"/>
                </a:solidFill>
                <a:latin typeface="ProximaNova-Light"/>
                <a:cs typeface="ProximaNova-Light"/>
              </a:rPr>
              <a:t> </a:t>
            </a:r>
            <a:r>
              <a:rPr sz="1600" kern="0">
                <a:solidFill>
                  <a:srgbClr val="020248"/>
                </a:solidFill>
                <a:latin typeface="ProximaNova-Light"/>
                <a:cs typeface="ProximaNova-Light"/>
              </a:rPr>
              <a:t>start</a:t>
            </a:r>
            <a:r>
              <a:rPr sz="1600" kern="0" spc="-30">
                <a:solidFill>
                  <a:srgbClr val="020248"/>
                </a:solidFill>
                <a:latin typeface="ProximaNova-Light"/>
                <a:cs typeface="ProximaNova-Light"/>
              </a:rPr>
              <a:t> </a:t>
            </a:r>
            <a:r>
              <a:rPr sz="1600" kern="0">
                <a:solidFill>
                  <a:srgbClr val="020248"/>
                </a:solidFill>
                <a:latin typeface="ProximaNova-Light"/>
                <a:cs typeface="ProximaNova-Light"/>
              </a:rPr>
              <a:t>of</a:t>
            </a:r>
            <a:r>
              <a:rPr sz="1600" kern="0" spc="-30">
                <a:solidFill>
                  <a:srgbClr val="020248"/>
                </a:solidFill>
                <a:latin typeface="ProximaNova-Light"/>
                <a:cs typeface="ProximaNova-Light"/>
              </a:rPr>
              <a:t> </a:t>
            </a:r>
            <a:r>
              <a:rPr sz="1600" kern="0">
                <a:solidFill>
                  <a:srgbClr val="020248"/>
                </a:solidFill>
                <a:latin typeface="ProximaNova-Light"/>
                <a:cs typeface="ProximaNova-Light"/>
              </a:rPr>
              <a:t>the</a:t>
            </a:r>
            <a:r>
              <a:rPr sz="1600" kern="0" spc="-35">
                <a:solidFill>
                  <a:srgbClr val="020248"/>
                </a:solidFill>
                <a:latin typeface="ProximaNova-Light"/>
                <a:cs typeface="ProximaNova-Light"/>
              </a:rPr>
              <a:t> </a:t>
            </a:r>
            <a:r>
              <a:rPr sz="1600" kern="0" spc="-10">
                <a:solidFill>
                  <a:srgbClr val="020248"/>
                </a:solidFill>
                <a:latin typeface="ProximaNova-Light"/>
                <a:cs typeface="ProximaNova-Light"/>
              </a:rPr>
              <a:t>company,</a:t>
            </a:r>
            <a:r>
              <a:rPr sz="1600" kern="0" spc="-35">
                <a:solidFill>
                  <a:srgbClr val="020248"/>
                </a:solidFill>
                <a:latin typeface="ProximaNova-Light"/>
                <a:cs typeface="ProximaNova-Light"/>
              </a:rPr>
              <a:t> </a:t>
            </a:r>
            <a:r>
              <a:rPr sz="1600" kern="0">
                <a:solidFill>
                  <a:srgbClr val="020248"/>
                </a:solidFill>
                <a:latin typeface="ProximaNova-Light"/>
                <a:cs typeface="ProximaNova-Light"/>
              </a:rPr>
              <a:t>creating</a:t>
            </a:r>
            <a:r>
              <a:rPr sz="1600" kern="0" spc="-30">
                <a:solidFill>
                  <a:srgbClr val="020248"/>
                </a:solidFill>
                <a:latin typeface="ProximaNova-Light"/>
                <a:cs typeface="ProximaNova-Light"/>
              </a:rPr>
              <a:t> </a:t>
            </a:r>
            <a:r>
              <a:rPr sz="1600" kern="0">
                <a:solidFill>
                  <a:srgbClr val="020248"/>
                </a:solidFill>
                <a:latin typeface="ProximaNova-Light"/>
                <a:cs typeface="ProximaNova-Light"/>
              </a:rPr>
              <a:t>our</a:t>
            </a:r>
            <a:r>
              <a:rPr sz="1600" kern="0" spc="-30">
                <a:solidFill>
                  <a:srgbClr val="020248"/>
                </a:solidFill>
                <a:latin typeface="ProximaNova-Light"/>
                <a:cs typeface="ProximaNova-Light"/>
              </a:rPr>
              <a:t> </a:t>
            </a:r>
            <a:r>
              <a:rPr sz="1600" kern="0">
                <a:solidFill>
                  <a:srgbClr val="020248"/>
                </a:solidFill>
                <a:latin typeface="ProximaNova-Light"/>
                <a:cs typeface="ProximaNova-Light"/>
              </a:rPr>
              <a:t>Employee</a:t>
            </a:r>
            <a:r>
              <a:rPr sz="1600" kern="0" spc="-30">
                <a:solidFill>
                  <a:srgbClr val="020248"/>
                </a:solidFill>
                <a:latin typeface="ProximaNova-Light"/>
                <a:cs typeface="ProximaNova-Light"/>
              </a:rPr>
              <a:t> </a:t>
            </a:r>
            <a:r>
              <a:rPr sz="1600" kern="0" spc="-10">
                <a:solidFill>
                  <a:srgbClr val="020248"/>
                </a:solidFill>
                <a:latin typeface="ProximaNova-Light"/>
                <a:cs typeface="ProximaNova-Light"/>
              </a:rPr>
              <a:t>Resource</a:t>
            </a:r>
            <a:r>
              <a:rPr sz="1600" kern="0" spc="-30">
                <a:solidFill>
                  <a:srgbClr val="020248"/>
                </a:solidFill>
                <a:latin typeface="ProximaNova-Light"/>
                <a:cs typeface="ProximaNova-Light"/>
              </a:rPr>
              <a:t> </a:t>
            </a:r>
            <a:r>
              <a:rPr sz="1600" kern="0" spc="-10">
                <a:solidFill>
                  <a:srgbClr val="020248"/>
                </a:solidFill>
                <a:latin typeface="ProximaNova-Light"/>
                <a:cs typeface="ProximaNova-Light"/>
              </a:rPr>
              <a:t>Groups </a:t>
            </a:r>
            <a:r>
              <a:rPr sz="1600" kern="0">
                <a:solidFill>
                  <a:srgbClr val="020248"/>
                </a:solidFill>
                <a:latin typeface="ProximaNova-Light"/>
                <a:cs typeface="ProximaNova-Light"/>
              </a:rPr>
              <a:t>(ERGs)</a:t>
            </a:r>
            <a:r>
              <a:rPr sz="1600" kern="0" spc="-35">
                <a:solidFill>
                  <a:srgbClr val="020248"/>
                </a:solidFill>
                <a:latin typeface="ProximaNova-Light"/>
                <a:cs typeface="ProximaNova-Light"/>
              </a:rPr>
              <a:t> </a:t>
            </a:r>
            <a:r>
              <a:rPr sz="1600" kern="0">
                <a:solidFill>
                  <a:srgbClr val="020248"/>
                </a:solidFill>
                <a:latin typeface="ProximaNova-Light"/>
                <a:cs typeface="ProximaNova-Light"/>
              </a:rPr>
              <a:t>to</a:t>
            </a:r>
            <a:r>
              <a:rPr sz="1600" kern="0" spc="-20">
                <a:solidFill>
                  <a:srgbClr val="020248"/>
                </a:solidFill>
                <a:latin typeface="ProximaNova-Light"/>
                <a:cs typeface="ProximaNova-Light"/>
              </a:rPr>
              <a:t> </a:t>
            </a:r>
            <a:r>
              <a:rPr sz="1600" kern="0">
                <a:solidFill>
                  <a:srgbClr val="020248"/>
                </a:solidFill>
                <a:latin typeface="ProximaNova-Light"/>
                <a:cs typeface="ProximaNova-Light"/>
              </a:rPr>
              <a:t>drive</a:t>
            </a:r>
            <a:r>
              <a:rPr sz="1600" kern="0" spc="-20">
                <a:solidFill>
                  <a:srgbClr val="020248"/>
                </a:solidFill>
                <a:latin typeface="ProximaNova-Light"/>
                <a:cs typeface="ProximaNova-Light"/>
              </a:rPr>
              <a:t> </a:t>
            </a:r>
            <a:r>
              <a:rPr sz="1600" kern="0">
                <a:solidFill>
                  <a:srgbClr val="020248"/>
                </a:solidFill>
                <a:latin typeface="ProximaNova-Light"/>
                <a:cs typeface="ProximaNova-Light"/>
              </a:rPr>
              <a:t>diversity</a:t>
            </a:r>
            <a:r>
              <a:rPr sz="1600" kern="0" spc="-20">
                <a:solidFill>
                  <a:srgbClr val="020248"/>
                </a:solidFill>
                <a:latin typeface="ProximaNova-Light"/>
                <a:cs typeface="ProximaNova-Light"/>
              </a:rPr>
              <a:t> </a:t>
            </a:r>
            <a:r>
              <a:rPr sz="1600" kern="0">
                <a:solidFill>
                  <a:srgbClr val="020248"/>
                </a:solidFill>
                <a:latin typeface="ProximaNova-Light"/>
                <a:cs typeface="ProximaNova-Light"/>
              </a:rPr>
              <a:t>with</a:t>
            </a:r>
            <a:r>
              <a:rPr sz="1600" kern="0" spc="-25">
                <a:solidFill>
                  <a:srgbClr val="020248"/>
                </a:solidFill>
                <a:latin typeface="ProximaNova-Light"/>
                <a:cs typeface="ProximaNova-Light"/>
              </a:rPr>
              <a:t> </a:t>
            </a:r>
            <a:r>
              <a:rPr sz="1600" kern="0">
                <a:solidFill>
                  <a:srgbClr val="020248"/>
                </a:solidFill>
                <a:latin typeface="ProximaNova-Light"/>
                <a:cs typeface="ProximaNova-Light"/>
              </a:rPr>
              <a:t>the</a:t>
            </a:r>
            <a:r>
              <a:rPr sz="1600" kern="0" spc="-20">
                <a:solidFill>
                  <a:srgbClr val="020248"/>
                </a:solidFill>
                <a:latin typeface="ProximaNova-Light"/>
                <a:cs typeface="ProximaNova-Light"/>
              </a:rPr>
              <a:t> </a:t>
            </a:r>
            <a:r>
              <a:rPr sz="1600" kern="0">
                <a:solidFill>
                  <a:srgbClr val="020248"/>
                </a:solidFill>
                <a:latin typeface="ProximaNova-Light"/>
                <a:cs typeface="ProximaNova-Light"/>
              </a:rPr>
              <a:t>support</a:t>
            </a:r>
            <a:r>
              <a:rPr sz="1600" kern="0" spc="-20">
                <a:solidFill>
                  <a:srgbClr val="020248"/>
                </a:solidFill>
                <a:latin typeface="ProximaNova-Light"/>
                <a:cs typeface="ProximaNova-Light"/>
              </a:rPr>
              <a:t> </a:t>
            </a:r>
            <a:r>
              <a:rPr sz="1600" kern="0">
                <a:solidFill>
                  <a:srgbClr val="020248"/>
                </a:solidFill>
                <a:latin typeface="ProximaNova-Light"/>
                <a:cs typeface="ProximaNova-Light"/>
              </a:rPr>
              <a:t>of</a:t>
            </a:r>
            <a:r>
              <a:rPr sz="1600" kern="0" spc="-20">
                <a:solidFill>
                  <a:srgbClr val="020248"/>
                </a:solidFill>
                <a:latin typeface="ProximaNova-Light"/>
                <a:cs typeface="ProximaNova-Light"/>
              </a:rPr>
              <a:t> </a:t>
            </a:r>
            <a:r>
              <a:rPr sz="1600" kern="0">
                <a:solidFill>
                  <a:srgbClr val="020248"/>
                </a:solidFill>
                <a:latin typeface="ProximaNova-Light"/>
                <a:cs typeface="ProximaNova-Light"/>
              </a:rPr>
              <a:t>employee</a:t>
            </a:r>
            <a:r>
              <a:rPr sz="1600" kern="0" spc="-20">
                <a:solidFill>
                  <a:srgbClr val="020248"/>
                </a:solidFill>
                <a:latin typeface="ProximaNova-Light"/>
                <a:cs typeface="ProximaNova-Light"/>
              </a:rPr>
              <a:t> </a:t>
            </a:r>
            <a:r>
              <a:rPr sz="1600" kern="0" spc="-10">
                <a:solidFill>
                  <a:srgbClr val="020248"/>
                </a:solidFill>
                <a:latin typeface="ProximaNova-Light"/>
                <a:cs typeface="ProximaNova-Light"/>
              </a:rPr>
              <a:t>members </a:t>
            </a:r>
            <a:r>
              <a:rPr sz="1600" kern="0">
                <a:solidFill>
                  <a:srgbClr val="020248"/>
                </a:solidFill>
                <a:latin typeface="ProximaNova-Light"/>
                <a:cs typeface="ProximaNova-Light"/>
              </a:rPr>
              <a:t>and</a:t>
            </a:r>
            <a:r>
              <a:rPr sz="1600" kern="0" spc="-40">
                <a:solidFill>
                  <a:srgbClr val="020248"/>
                </a:solidFill>
                <a:latin typeface="ProximaNova-Light"/>
                <a:cs typeface="ProximaNova-Light"/>
              </a:rPr>
              <a:t> </a:t>
            </a:r>
            <a:r>
              <a:rPr sz="1600" kern="0">
                <a:solidFill>
                  <a:srgbClr val="020248"/>
                </a:solidFill>
                <a:latin typeface="ProximaNova-Light"/>
                <a:cs typeface="ProximaNova-Light"/>
              </a:rPr>
              <a:t>business</a:t>
            </a:r>
            <a:r>
              <a:rPr sz="1600" kern="0" spc="-40">
                <a:solidFill>
                  <a:srgbClr val="020248"/>
                </a:solidFill>
                <a:latin typeface="ProximaNova-Light"/>
                <a:cs typeface="ProximaNova-Light"/>
              </a:rPr>
              <a:t> </a:t>
            </a:r>
            <a:r>
              <a:rPr sz="1600" kern="0">
                <a:solidFill>
                  <a:srgbClr val="020248"/>
                </a:solidFill>
                <a:latin typeface="ProximaNova-Light"/>
                <a:cs typeface="ProximaNova-Light"/>
              </a:rPr>
              <a:t>lead</a:t>
            </a:r>
            <a:r>
              <a:rPr sz="1600" kern="0" spc="-40">
                <a:solidFill>
                  <a:srgbClr val="020248"/>
                </a:solidFill>
                <a:latin typeface="ProximaNova-Light"/>
                <a:cs typeface="ProximaNova-Light"/>
              </a:rPr>
              <a:t> </a:t>
            </a:r>
            <a:r>
              <a:rPr sz="1600" kern="0" spc="-10">
                <a:solidFill>
                  <a:srgbClr val="020248"/>
                </a:solidFill>
                <a:latin typeface="ProximaNova-Light"/>
                <a:cs typeface="ProximaNova-Light"/>
              </a:rPr>
              <a:t>sponsors.</a:t>
            </a:r>
            <a:endParaRPr sz="1600" kern="0">
              <a:solidFill>
                <a:sysClr val="windowText" lastClr="000000"/>
              </a:solidFill>
              <a:latin typeface="ProximaNova-Light"/>
              <a:cs typeface="ProximaNova-Light"/>
            </a:endParaRPr>
          </a:p>
        </p:txBody>
      </p:sp>
      <p:pic>
        <p:nvPicPr>
          <p:cNvPr id="12" name="Picture 11" descr="A picture containing text, sign&#10;&#10;Description automatically generated">
            <a:extLst>
              <a:ext uri="{FF2B5EF4-FFF2-40B4-BE49-F238E27FC236}">
                <a16:creationId xmlns:a16="http://schemas.microsoft.com/office/drawing/2014/main" id="{0A6F8257-765F-98EA-D8B2-153985D43F75}"/>
              </a:ext>
            </a:extLst>
          </p:cNvPr>
          <p:cNvPicPr>
            <a:picLocks noChangeAspect="1"/>
          </p:cNvPicPr>
          <p:nvPr/>
        </p:nvPicPr>
        <p:blipFill>
          <a:blip r:embed="rId9"/>
          <a:stretch>
            <a:fillRect/>
          </a:stretch>
        </p:blipFill>
        <p:spPr>
          <a:xfrm>
            <a:off x="3534787" y="5120640"/>
            <a:ext cx="1247201" cy="854082"/>
          </a:xfrm>
          <a:prstGeom prst="rect">
            <a:avLst/>
          </a:prstGeom>
        </p:spPr>
      </p:pic>
    </p:spTree>
    <p:extLst>
      <p:ext uri="{BB962C8B-B14F-4D97-AF65-F5344CB8AC3E}">
        <p14:creationId xmlns:p14="http://schemas.microsoft.com/office/powerpoint/2010/main" val="519576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C7DDDB-C214-B5E1-7899-389C821A440B}"/>
              </a:ext>
            </a:extLst>
          </p:cNvPr>
          <p:cNvSpPr>
            <a:spLocks noGrp="1"/>
          </p:cNvSpPr>
          <p:nvPr>
            <p:ph type="body" sz="quarter" idx="15"/>
          </p:nvPr>
        </p:nvSpPr>
        <p:spPr/>
        <p:txBody>
          <a:bodyPr/>
          <a:lstStyle/>
          <a:p>
            <a:r>
              <a:rPr lang="en-US"/>
              <a:t>RECOGNITION &amp; AWARDS</a:t>
            </a:r>
          </a:p>
        </p:txBody>
      </p:sp>
      <p:sp>
        <p:nvSpPr>
          <p:cNvPr id="3" name="TextBox 2">
            <a:extLst>
              <a:ext uri="{FF2B5EF4-FFF2-40B4-BE49-F238E27FC236}">
                <a16:creationId xmlns:a16="http://schemas.microsoft.com/office/drawing/2014/main" id="{6ECE943F-D188-B5C9-9589-79AC06685D12}"/>
              </a:ext>
            </a:extLst>
          </p:cNvPr>
          <p:cNvSpPr txBox="1"/>
          <p:nvPr/>
        </p:nvSpPr>
        <p:spPr>
          <a:xfrm>
            <a:off x="658368" y="1207008"/>
            <a:ext cx="4937760" cy="443198"/>
          </a:xfrm>
          <a:prstGeom prst="rect">
            <a:avLst/>
          </a:prstGeom>
          <a:noFill/>
        </p:spPr>
        <p:txBody>
          <a:bodyPr wrap="square" lIns="0" tIns="0" rIns="0" bIns="0" rtlCol="0" anchor="ctr">
            <a:spAutoFit/>
          </a:bodyPr>
          <a:lstStyle/>
          <a:p>
            <a:r>
              <a:rPr lang="en-US" sz="2880" b="1">
                <a:solidFill>
                  <a:srgbClr val="020249"/>
                </a:solidFill>
                <a:latin typeface="Adelle Sans Semibold" pitchFamily="2" charset="77"/>
              </a:rPr>
              <a:t>Recognition and Awards</a:t>
            </a:r>
          </a:p>
        </p:txBody>
      </p:sp>
      <p:cxnSp>
        <p:nvCxnSpPr>
          <p:cNvPr id="6" name="Straight Connector 5">
            <a:extLst>
              <a:ext uri="{FF2B5EF4-FFF2-40B4-BE49-F238E27FC236}">
                <a16:creationId xmlns:a16="http://schemas.microsoft.com/office/drawing/2014/main" id="{5DB94081-A85B-10FA-6F95-66E124B39FD7}"/>
              </a:ext>
            </a:extLst>
          </p:cNvPr>
          <p:cNvCxnSpPr>
            <a:cxnSpLocks/>
          </p:cNvCxnSpPr>
          <p:nvPr/>
        </p:nvCxnSpPr>
        <p:spPr>
          <a:xfrm flipH="1">
            <a:off x="457200" y="1938528"/>
            <a:ext cx="1371600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769D039-5823-DE56-9E90-6E6470C2CCE5}"/>
              </a:ext>
            </a:extLst>
          </p:cNvPr>
          <p:cNvCxnSpPr>
            <a:cxnSpLocks/>
          </p:cNvCxnSpPr>
          <p:nvPr/>
        </p:nvCxnSpPr>
        <p:spPr>
          <a:xfrm flipH="1">
            <a:off x="457200" y="4340352"/>
            <a:ext cx="1371600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66EB736-C2C6-C439-4D09-B831372C827C}"/>
              </a:ext>
            </a:extLst>
          </p:cNvPr>
          <p:cNvCxnSpPr>
            <a:cxnSpLocks/>
          </p:cNvCxnSpPr>
          <p:nvPr/>
        </p:nvCxnSpPr>
        <p:spPr>
          <a:xfrm flipH="1">
            <a:off x="457200" y="6968627"/>
            <a:ext cx="1371600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8994A8C2-7FF4-818F-9A91-8C399CD14329}"/>
              </a:ext>
            </a:extLst>
          </p:cNvPr>
          <p:cNvSpPr>
            <a:spLocks noGrp="1"/>
          </p:cNvSpPr>
          <p:nvPr>
            <p:ph type="sldNum" sz="quarter" idx="17"/>
          </p:nvPr>
        </p:nvSpPr>
        <p:spPr/>
        <p:txBody>
          <a:bodyPr/>
          <a:lstStyle/>
          <a:p>
            <a:fld id="{EE55F809-E95E-4042-9EF5-112C9D282536}" type="slidenum">
              <a:rPr lang="en-US" smtClean="0"/>
              <a:pPr/>
              <a:t>23</a:t>
            </a:fld>
            <a:endParaRPr lang="en-US"/>
          </a:p>
        </p:txBody>
      </p:sp>
      <p:sp>
        <p:nvSpPr>
          <p:cNvPr id="5" name="Footer Placeholder 4">
            <a:extLst>
              <a:ext uri="{FF2B5EF4-FFF2-40B4-BE49-F238E27FC236}">
                <a16:creationId xmlns:a16="http://schemas.microsoft.com/office/drawing/2014/main" id="{1CBBF12F-02BE-E003-C356-A82EF41A0951}"/>
              </a:ext>
            </a:extLst>
          </p:cNvPr>
          <p:cNvSpPr>
            <a:spLocks noGrp="1"/>
          </p:cNvSpPr>
          <p:nvPr>
            <p:ph type="ftr" sz="quarter" idx="16"/>
          </p:nvPr>
        </p:nvSpPr>
        <p:spPr/>
        <p:txBody>
          <a:bodyPr/>
          <a:lstStyle/>
          <a:p>
            <a:r>
              <a:rPr lang="en-US"/>
              <a:t>Welcome to Anywhere</a:t>
            </a:r>
          </a:p>
        </p:txBody>
      </p:sp>
      <p:grpSp>
        <p:nvGrpSpPr>
          <p:cNvPr id="34" name="Group 33">
            <a:extLst>
              <a:ext uri="{FF2B5EF4-FFF2-40B4-BE49-F238E27FC236}">
                <a16:creationId xmlns:a16="http://schemas.microsoft.com/office/drawing/2014/main" id="{88A84635-1893-6A11-9408-5AC4C4411E1B}"/>
              </a:ext>
            </a:extLst>
          </p:cNvPr>
          <p:cNvGrpSpPr/>
          <p:nvPr/>
        </p:nvGrpSpPr>
        <p:grpSpPr>
          <a:xfrm>
            <a:off x="731520" y="4617720"/>
            <a:ext cx="13075920" cy="1988042"/>
            <a:chOff x="513559" y="4617720"/>
            <a:chExt cx="13632346" cy="2072640"/>
          </a:xfrm>
        </p:grpSpPr>
        <p:pic>
          <p:nvPicPr>
            <p:cNvPr id="16" name="Picture 15" descr="A black and white sign with white text&#10;&#10;Description automatically generated">
              <a:extLst>
                <a:ext uri="{FF2B5EF4-FFF2-40B4-BE49-F238E27FC236}">
                  <a16:creationId xmlns:a16="http://schemas.microsoft.com/office/drawing/2014/main" id="{344D4C8D-15A9-F999-02F2-389045FFB47F}"/>
                </a:ext>
              </a:extLst>
            </p:cNvPr>
            <p:cNvPicPr>
              <a:picLocks noChangeAspect="1"/>
            </p:cNvPicPr>
            <p:nvPr/>
          </p:nvPicPr>
          <p:blipFill>
            <a:blip r:embed="rId2"/>
            <a:stretch>
              <a:fillRect/>
            </a:stretch>
          </p:blipFill>
          <p:spPr>
            <a:xfrm>
              <a:off x="7134061" y="4998721"/>
              <a:ext cx="1720379" cy="1374732"/>
            </a:xfrm>
            <a:prstGeom prst="rect">
              <a:avLst/>
            </a:prstGeom>
          </p:spPr>
        </p:pic>
        <p:pic>
          <p:nvPicPr>
            <p:cNvPr id="20" name="Picture 19" descr="A purple square with white text&#10;&#10;Description automatically generated">
              <a:extLst>
                <a:ext uri="{FF2B5EF4-FFF2-40B4-BE49-F238E27FC236}">
                  <a16:creationId xmlns:a16="http://schemas.microsoft.com/office/drawing/2014/main" id="{2578E729-ED5E-938E-FE4E-09BE768CFE08}"/>
                </a:ext>
              </a:extLst>
            </p:cNvPr>
            <p:cNvPicPr>
              <a:picLocks noChangeAspect="1"/>
            </p:cNvPicPr>
            <p:nvPr/>
          </p:nvPicPr>
          <p:blipFill>
            <a:blip r:embed="rId3"/>
            <a:stretch>
              <a:fillRect/>
            </a:stretch>
          </p:blipFill>
          <p:spPr>
            <a:xfrm>
              <a:off x="5121485" y="4995081"/>
              <a:ext cx="1756987" cy="1401979"/>
            </a:xfrm>
            <a:prstGeom prst="rect">
              <a:avLst/>
            </a:prstGeom>
          </p:spPr>
        </p:pic>
        <p:pic>
          <p:nvPicPr>
            <p:cNvPr id="23" name="Picture 22" descr="A white and red sign with black text&#10;&#10;Description automatically generated">
              <a:extLst>
                <a:ext uri="{FF2B5EF4-FFF2-40B4-BE49-F238E27FC236}">
                  <a16:creationId xmlns:a16="http://schemas.microsoft.com/office/drawing/2014/main" id="{E243EF6D-321A-3B78-AF66-8C10EA8F57C8}"/>
                </a:ext>
              </a:extLst>
            </p:cNvPr>
            <p:cNvPicPr>
              <a:picLocks noChangeAspect="1"/>
            </p:cNvPicPr>
            <p:nvPr/>
          </p:nvPicPr>
          <p:blipFill>
            <a:blip r:embed="rId4"/>
            <a:stretch>
              <a:fillRect/>
            </a:stretch>
          </p:blipFill>
          <p:spPr>
            <a:xfrm>
              <a:off x="11087797" y="4817660"/>
              <a:ext cx="1401610" cy="1733266"/>
            </a:xfrm>
            <a:prstGeom prst="rect">
              <a:avLst/>
            </a:prstGeom>
          </p:spPr>
        </p:pic>
        <p:grpSp>
          <p:nvGrpSpPr>
            <p:cNvPr id="11" name="Group 10">
              <a:extLst>
                <a:ext uri="{FF2B5EF4-FFF2-40B4-BE49-F238E27FC236}">
                  <a16:creationId xmlns:a16="http://schemas.microsoft.com/office/drawing/2014/main" id="{50FD57F3-352B-4B59-688B-D73B8D1095E0}"/>
                </a:ext>
              </a:extLst>
            </p:cNvPr>
            <p:cNvGrpSpPr/>
            <p:nvPr/>
          </p:nvGrpSpPr>
          <p:grpSpPr>
            <a:xfrm>
              <a:off x="513559" y="4617720"/>
              <a:ext cx="13632346" cy="2072640"/>
              <a:chOff x="675103" y="4503752"/>
              <a:chExt cx="11784463" cy="1791691"/>
            </a:xfrm>
          </p:grpSpPr>
          <p:pic>
            <p:nvPicPr>
              <p:cNvPr id="12" name="Picture 11" descr="Graphical user interface&#10;&#10;Description automatically generated with medium confidence">
                <a:extLst>
                  <a:ext uri="{FF2B5EF4-FFF2-40B4-BE49-F238E27FC236}">
                    <a16:creationId xmlns:a16="http://schemas.microsoft.com/office/drawing/2014/main" id="{7F91DA17-55A2-1C74-A135-0EA8C8BC5F0E}"/>
                  </a:ext>
                </a:extLst>
              </p:cNvPr>
              <p:cNvPicPr>
                <a:picLocks noChangeAspect="1"/>
              </p:cNvPicPr>
              <p:nvPr/>
            </p:nvPicPr>
            <p:blipFill>
              <a:blip r:embed="rId5"/>
              <a:stretch>
                <a:fillRect/>
              </a:stretch>
            </p:blipFill>
            <p:spPr>
              <a:xfrm>
                <a:off x="8091774" y="4828033"/>
                <a:ext cx="1479450" cy="1180520"/>
              </a:xfrm>
              <a:prstGeom prst="rect">
                <a:avLst/>
              </a:prstGeom>
            </p:spPr>
          </p:pic>
          <p:pic>
            <p:nvPicPr>
              <p:cNvPr id="24" name="Picture 6">
                <a:extLst>
                  <a:ext uri="{FF2B5EF4-FFF2-40B4-BE49-F238E27FC236}">
                    <a16:creationId xmlns:a16="http://schemas.microsoft.com/office/drawing/2014/main" id="{4D2356BA-4DBB-FEEB-B72C-8E8835C3BB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4364" y="5125597"/>
                <a:ext cx="2716215" cy="70760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ack and white sign&#10;&#10;Description automatically generated with medium confidence">
                <a:extLst>
                  <a:ext uri="{FF2B5EF4-FFF2-40B4-BE49-F238E27FC236}">
                    <a16:creationId xmlns:a16="http://schemas.microsoft.com/office/drawing/2014/main" id="{950C10A7-08B9-8376-998B-86C77CE800F3}"/>
                  </a:ext>
                </a:extLst>
              </p:cNvPr>
              <p:cNvPicPr>
                <a:picLocks noChangeAspect="1"/>
              </p:cNvPicPr>
              <p:nvPr/>
            </p:nvPicPr>
            <p:blipFill>
              <a:blip r:embed="rId7"/>
              <a:stretch>
                <a:fillRect/>
              </a:stretch>
            </p:blipFill>
            <p:spPr>
              <a:xfrm>
                <a:off x="675103" y="4905941"/>
                <a:ext cx="1613161" cy="1121010"/>
              </a:xfrm>
              <a:prstGeom prst="rect">
                <a:avLst/>
              </a:prstGeom>
            </p:spPr>
          </p:pic>
          <p:pic>
            <p:nvPicPr>
              <p:cNvPr id="26" name="Picture 25" descr="A black and yellow sign&#10;&#10;Description automatically generated with low confidence">
                <a:extLst>
                  <a:ext uri="{FF2B5EF4-FFF2-40B4-BE49-F238E27FC236}">
                    <a16:creationId xmlns:a16="http://schemas.microsoft.com/office/drawing/2014/main" id="{21F89B6D-4101-47AD-EC8C-23F7DB3BDB59}"/>
                  </a:ext>
                </a:extLst>
              </p:cNvPr>
              <p:cNvPicPr>
                <a:picLocks noChangeAspect="1"/>
              </p:cNvPicPr>
              <p:nvPr/>
            </p:nvPicPr>
            <p:blipFill>
              <a:blip r:embed="rId8"/>
              <a:stretch>
                <a:fillRect/>
              </a:stretch>
            </p:blipFill>
            <p:spPr>
              <a:xfrm>
                <a:off x="11265105" y="4503752"/>
                <a:ext cx="1194461" cy="1791691"/>
              </a:xfrm>
              <a:prstGeom prst="rect">
                <a:avLst/>
              </a:prstGeom>
            </p:spPr>
          </p:pic>
        </p:grpSp>
      </p:grpSp>
      <p:grpSp>
        <p:nvGrpSpPr>
          <p:cNvPr id="27" name="Group 26">
            <a:extLst>
              <a:ext uri="{FF2B5EF4-FFF2-40B4-BE49-F238E27FC236}">
                <a16:creationId xmlns:a16="http://schemas.microsoft.com/office/drawing/2014/main" id="{AF5CB668-9AC7-BD1D-FA75-8B7156B93F26}"/>
              </a:ext>
            </a:extLst>
          </p:cNvPr>
          <p:cNvGrpSpPr/>
          <p:nvPr/>
        </p:nvGrpSpPr>
        <p:grpSpPr>
          <a:xfrm>
            <a:off x="740664" y="2399509"/>
            <a:ext cx="11575778" cy="1483194"/>
            <a:chOff x="658368" y="2384269"/>
            <a:chExt cx="11575778" cy="1483194"/>
          </a:xfrm>
        </p:grpSpPr>
        <p:pic>
          <p:nvPicPr>
            <p:cNvPr id="29" name="Picture 28">
              <a:extLst>
                <a:ext uri="{FF2B5EF4-FFF2-40B4-BE49-F238E27FC236}">
                  <a16:creationId xmlns:a16="http://schemas.microsoft.com/office/drawing/2014/main" id="{CFB85450-93CF-55EB-12C9-4C78BDEEAA44}"/>
                </a:ext>
              </a:extLst>
            </p:cNvPr>
            <p:cNvPicPr>
              <a:picLocks noChangeAspect="1"/>
            </p:cNvPicPr>
            <p:nvPr/>
          </p:nvPicPr>
          <p:blipFill>
            <a:blip r:embed="rId9"/>
            <a:stretch>
              <a:fillRect/>
            </a:stretch>
          </p:blipFill>
          <p:spPr>
            <a:xfrm>
              <a:off x="658368" y="2706624"/>
              <a:ext cx="2633472" cy="895120"/>
            </a:xfrm>
            <a:prstGeom prst="rect">
              <a:avLst/>
            </a:prstGeom>
          </p:spPr>
        </p:pic>
        <p:pic>
          <p:nvPicPr>
            <p:cNvPr id="30" name="Picture 29" descr="A picture containing graphical user interface&#10;&#10;Description automatically generated">
              <a:extLst>
                <a:ext uri="{FF2B5EF4-FFF2-40B4-BE49-F238E27FC236}">
                  <a16:creationId xmlns:a16="http://schemas.microsoft.com/office/drawing/2014/main" id="{EB68B5DE-821E-6F36-87FC-B8B55C9CF516}"/>
                </a:ext>
              </a:extLst>
            </p:cNvPr>
            <p:cNvPicPr>
              <a:picLocks noChangeAspect="1"/>
            </p:cNvPicPr>
            <p:nvPr/>
          </p:nvPicPr>
          <p:blipFill>
            <a:blip r:embed="rId10">
              <a:alphaModFix/>
            </a:blip>
            <a:stretch>
              <a:fillRect/>
            </a:stretch>
          </p:blipFill>
          <p:spPr>
            <a:xfrm>
              <a:off x="9216626" y="2534654"/>
              <a:ext cx="3017520" cy="1201003"/>
            </a:xfrm>
            <a:prstGeom prst="rect">
              <a:avLst/>
            </a:prstGeom>
          </p:spPr>
        </p:pic>
        <p:pic>
          <p:nvPicPr>
            <p:cNvPr id="31" name="Picture 30">
              <a:extLst>
                <a:ext uri="{FF2B5EF4-FFF2-40B4-BE49-F238E27FC236}">
                  <a16:creationId xmlns:a16="http://schemas.microsoft.com/office/drawing/2014/main" id="{F59284C1-165C-A90C-08BD-B16D8DDDC6E5}"/>
                </a:ext>
              </a:extLst>
            </p:cNvPr>
            <p:cNvPicPr>
              <a:picLocks noChangeAspect="1"/>
            </p:cNvPicPr>
            <p:nvPr/>
          </p:nvPicPr>
          <p:blipFill>
            <a:blip r:embed="rId11"/>
            <a:stretch>
              <a:fillRect/>
            </a:stretch>
          </p:blipFill>
          <p:spPr>
            <a:xfrm>
              <a:off x="3646613" y="2743200"/>
              <a:ext cx="3454890" cy="896112"/>
            </a:xfrm>
            <a:prstGeom prst="rect">
              <a:avLst/>
            </a:prstGeom>
          </p:spPr>
        </p:pic>
        <p:pic>
          <p:nvPicPr>
            <p:cNvPr id="32" name="Picture 31" descr="A gold circle with white text and stars&#10;&#10;Description automatically generated">
              <a:extLst>
                <a:ext uri="{FF2B5EF4-FFF2-40B4-BE49-F238E27FC236}">
                  <a16:creationId xmlns:a16="http://schemas.microsoft.com/office/drawing/2014/main" id="{854CE8AB-356D-821E-C140-9B7D6C296AD9}"/>
                </a:ext>
              </a:extLst>
            </p:cNvPr>
            <p:cNvPicPr>
              <a:picLocks noChangeAspect="1"/>
            </p:cNvPicPr>
            <p:nvPr/>
          </p:nvPicPr>
          <p:blipFill>
            <a:blip r:embed="rId12"/>
            <a:stretch>
              <a:fillRect/>
            </a:stretch>
          </p:blipFill>
          <p:spPr>
            <a:xfrm>
              <a:off x="7450112" y="2384269"/>
              <a:ext cx="1483194" cy="1483194"/>
            </a:xfrm>
            <a:prstGeom prst="rect">
              <a:avLst/>
            </a:prstGeom>
          </p:spPr>
        </p:pic>
      </p:grpSp>
      <p:pic>
        <p:nvPicPr>
          <p:cNvPr id="10" name="Picture 9" descr="A red and blue sign with white text&#10;&#10;Description automatically generated">
            <a:extLst>
              <a:ext uri="{FF2B5EF4-FFF2-40B4-BE49-F238E27FC236}">
                <a16:creationId xmlns:a16="http://schemas.microsoft.com/office/drawing/2014/main" id="{DFE643B7-9DEB-AC77-44DC-8020510D34CE}"/>
              </a:ext>
            </a:extLst>
          </p:cNvPr>
          <p:cNvPicPr>
            <a:picLocks noChangeAspect="1"/>
          </p:cNvPicPr>
          <p:nvPr/>
        </p:nvPicPr>
        <p:blipFill>
          <a:blip r:embed="rId13"/>
          <a:stretch>
            <a:fillRect/>
          </a:stretch>
        </p:blipFill>
        <p:spPr>
          <a:xfrm>
            <a:off x="12514648" y="2209800"/>
            <a:ext cx="1369335" cy="1935480"/>
          </a:xfrm>
          <a:prstGeom prst="rect">
            <a:avLst/>
          </a:prstGeom>
        </p:spPr>
      </p:pic>
    </p:spTree>
    <p:extLst>
      <p:ext uri="{BB962C8B-B14F-4D97-AF65-F5344CB8AC3E}">
        <p14:creationId xmlns:p14="http://schemas.microsoft.com/office/powerpoint/2010/main" val="1560803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4E346FDC-FB38-769A-FB4A-C9D6F96DD912}"/>
              </a:ext>
            </a:extLst>
          </p:cNvPr>
          <p:cNvSpPr txBox="1"/>
          <p:nvPr/>
        </p:nvSpPr>
        <p:spPr>
          <a:xfrm>
            <a:off x="1280160" y="3566160"/>
            <a:ext cx="12070080" cy="997196"/>
          </a:xfrm>
          <a:prstGeom prst="rect">
            <a:avLst/>
          </a:prstGeom>
        </p:spPr>
        <p:txBody>
          <a:bodyPr vert="horz" wrap="square" lIns="0" tIns="0" rIns="0" bIns="0" rtlCol="0" anchor="ctr">
            <a:spAutoFit/>
          </a:bodyPr>
          <a:lstStyle/>
          <a:p>
            <a:pPr marR="6096" algn="ctr"/>
            <a:r>
              <a:rPr lang="en-US" sz="6480" spc="258">
                <a:solidFill>
                  <a:srgbClr val="FFFFFF"/>
                </a:solidFill>
                <a:latin typeface="Adelle Sans Thin" pitchFamily="2" charset="77"/>
                <a:cs typeface="Calibri"/>
              </a:rPr>
              <a:t>Thank You</a:t>
            </a:r>
            <a:endParaRPr sz="6480">
              <a:latin typeface="Adelle Sans Thin" pitchFamily="2" charset="77"/>
              <a:cs typeface="Calibri"/>
            </a:endParaRPr>
          </a:p>
        </p:txBody>
      </p:sp>
      <p:pic>
        <p:nvPicPr>
          <p:cNvPr id="5" name="Picture 4" descr="A picture containing graphical user interface&#10;&#10;Description automatically generated">
            <a:extLst>
              <a:ext uri="{FF2B5EF4-FFF2-40B4-BE49-F238E27FC236}">
                <a16:creationId xmlns:a16="http://schemas.microsoft.com/office/drawing/2014/main" id="{57D26F79-627D-47FA-99AD-45D37774BAB3}"/>
              </a:ext>
            </a:extLst>
          </p:cNvPr>
          <p:cNvPicPr>
            <a:picLocks noChangeAspect="1"/>
          </p:cNvPicPr>
          <p:nvPr/>
        </p:nvPicPr>
        <p:blipFill>
          <a:blip r:embed="rId2"/>
          <a:stretch>
            <a:fillRect/>
          </a:stretch>
        </p:blipFill>
        <p:spPr>
          <a:xfrm>
            <a:off x="3778250" y="7026608"/>
            <a:ext cx="6965950" cy="1019178"/>
          </a:xfrm>
          <a:prstGeom prst="rect">
            <a:avLst/>
          </a:prstGeom>
        </p:spPr>
      </p:pic>
    </p:spTree>
    <p:extLst>
      <p:ext uri="{BB962C8B-B14F-4D97-AF65-F5344CB8AC3E}">
        <p14:creationId xmlns:p14="http://schemas.microsoft.com/office/powerpoint/2010/main" val="3269224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9A2325-EB0B-7FAE-482E-7EA33081742A}"/>
              </a:ext>
            </a:extLst>
          </p:cNvPr>
          <p:cNvSpPr>
            <a:spLocks noGrp="1"/>
          </p:cNvSpPr>
          <p:nvPr>
            <p:ph type="body" sz="quarter" idx="15"/>
          </p:nvPr>
        </p:nvSpPr>
        <p:spPr/>
        <p:txBody>
          <a:bodyPr>
            <a:normAutofit/>
          </a:bodyPr>
          <a:lstStyle/>
          <a:p>
            <a:r>
              <a:rPr lang="en-US"/>
              <a:t>BUSINESS UNITS</a:t>
            </a:r>
          </a:p>
        </p:txBody>
      </p:sp>
      <p:cxnSp>
        <p:nvCxnSpPr>
          <p:cNvPr id="11" name="Straight Connector 10">
            <a:extLst>
              <a:ext uri="{FF2B5EF4-FFF2-40B4-BE49-F238E27FC236}">
                <a16:creationId xmlns:a16="http://schemas.microsoft.com/office/drawing/2014/main" id="{9C6887FB-4ED7-5CB2-A070-BC418FBAE555}"/>
              </a:ext>
            </a:extLst>
          </p:cNvPr>
          <p:cNvCxnSpPr/>
          <p:nvPr/>
        </p:nvCxnSpPr>
        <p:spPr>
          <a:xfrm>
            <a:off x="5266944" y="3401567"/>
            <a:ext cx="0" cy="362102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0D8B3DC-43E2-0011-BAC9-4EA0AFC4EF4D}"/>
              </a:ext>
            </a:extLst>
          </p:cNvPr>
          <p:cNvCxnSpPr/>
          <p:nvPr/>
        </p:nvCxnSpPr>
        <p:spPr>
          <a:xfrm>
            <a:off x="8558784" y="3401568"/>
            <a:ext cx="0" cy="362102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59C54B7-3EAF-E5E3-29DD-6C4D4D079F9C}"/>
              </a:ext>
            </a:extLst>
          </p:cNvPr>
          <p:cNvSpPr txBox="1"/>
          <p:nvPr/>
        </p:nvSpPr>
        <p:spPr>
          <a:xfrm>
            <a:off x="2103120" y="1865377"/>
            <a:ext cx="10643616" cy="1107996"/>
          </a:xfrm>
          <a:prstGeom prst="rect">
            <a:avLst/>
          </a:prstGeom>
          <a:noFill/>
        </p:spPr>
        <p:txBody>
          <a:bodyPr wrap="square" lIns="0" tIns="0" rIns="0" bIns="0" rtlCol="0" anchor="ctr">
            <a:spAutoFit/>
          </a:bodyPr>
          <a:lstStyle/>
          <a:p>
            <a:pPr algn="ctr"/>
            <a:r>
              <a:rPr lang="en-US" sz="7200" b="1">
                <a:solidFill>
                  <a:srgbClr val="020249"/>
                </a:solidFill>
                <a:latin typeface="Adelle Sans Semibold" pitchFamily="2" charset="77"/>
              </a:rPr>
              <a:t>Business Units</a:t>
            </a:r>
          </a:p>
        </p:txBody>
      </p:sp>
      <p:pic>
        <p:nvPicPr>
          <p:cNvPr id="15" name="Graphic 14">
            <a:extLst>
              <a:ext uri="{FF2B5EF4-FFF2-40B4-BE49-F238E27FC236}">
                <a16:creationId xmlns:a16="http://schemas.microsoft.com/office/drawing/2014/main" id="{3C2B7D45-491E-1BA1-8782-67AC1798E7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23744" y="3730752"/>
            <a:ext cx="1686232" cy="987552"/>
          </a:xfrm>
          <a:prstGeom prst="rect">
            <a:avLst/>
          </a:prstGeom>
        </p:spPr>
      </p:pic>
      <p:pic>
        <p:nvPicPr>
          <p:cNvPr id="17" name="Graphic 16">
            <a:extLst>
              <a:ext uri="{FF2B5EF4-FFF2-40B4-BE49-F238E27FC236}">
                <a16:creationId xmlns:a16="http://schemas.microsoft.com/office/drawing/2014/main" id="{8730556F-62CB-382D-6C68-77206B16F0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15584" y="3730752"/>
            <a:ext cx="1674835" cy="987552"/>
          </a:xfrm>
          <a:prstGeom prst="rect">
            <a:avLst/>
          </a:prstGeom>
        </p:spPr>
      </p:pic>
      <p:pic>
        <p:nvPicPr>
          <p:cNvPr id="19" name="Graphic 18">
            <a:extLst>
              <a:ext uri="{FF2B5EF4-FFF2-40B4-BE49-F238E27FC236}">
                <a16:creationId xmlns:a16="http://schemas.microsoft.com/office/drawing/2014/main" id="{14AF539D-C922-6C7E-7E10-2D9DD3515A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07424" y="3730754"/>
            <a:ext cx="1755648" cy="1286581"/>
          </a:xfrm>
          <a:prstGeom prst="rect">
            <a:avLst/>
          </a:prstGeom>
        </p:spPr>
      </p:pic>
      <p:sp>
        <p:nvSpPr>
          <p:cNvPr id="20" name="TextBox 19">
            <a:extLst>
              <a:ext uri="{FF2B5EF4-FFF2-40B4-BE49-F238E27FC236}">
                <a16:creationId xmlns:a16="http://schemas.microsoft.com/office/drawing/2014/main" id="{BE70C8CF-6EE8-616D-862C-A1DB4591765A}"/>
              </a:ext>
            </a:extLst>
          </p:cNvPr>
          <p:cNvSpPr txBox="1"/>
          <p:nvPr/>
        </p:nvSpPr>
        <p:spPr>
          <a:xfrm>
            <a:off x="2523744" y="5157217"/>
            <a:ext cx="2194560" cy="1114536"/>
          </a:xfrm>
          <a:prstGeom prst="rect">
            <a:avLst/>
          </a:prstGeom>
          <a:noFill/>
        </p:spPr>
        <p:txBody>
          <a:bodyPr wrap="square" lIns="0" tIns="0" rIns="0" bIns="0" rtlCol="0">
            <a:spAutoFit/>
          </a:bodyPr>
          <a:lstStyle/>
          <a:p>
            <a:pPr>
              <a:lnSpc>
                <a:spcPct val="110000"/>
              </a:lnSpc>
            </a:pPr>
            <a:r>
              <a:rPr lang="en-US" sz="1680" dirty="0">
                <a:solidFill>
                  <a:srgbClr val="020249"/>
                </a:solidFill>
                <a:latin typeface="Proxima Nova Light"/>
              </a:rPr>
              <a:t>One of the nation’s </a:t>
            </a:r>
            <a:br>
              <a:rPr lang="en-US" sz="1680" dirty="0">
                <a:solidFill>
                  <a:srgbClr val="020249"/>
                </a:solidFill>
                <a:latin typeface="Proxima Nova Light"/>
              </a:rPr>
            </a:br>
            <a:r>
              <a:rPr lang="en-US" sz="1680" dirty="0">
                <a:solidFill>
                  <a:srgbClr val="020249"/>
                </a:solidFill>
                <a:latin typeface="Proxima Nova Light"/>
              </a:rPr>
              <a:t>largest owner and </a:t>
            </a:r>
            <a:br>
              <a:rPr lang="en-US" sz="1680" dirty="0">
                <a:solidFill>
                  <a:srgbClr val="020249"/>
                </a:solidFill>
                <a:latin typeface="Proxima Nova Light"/>
              </a:rPr>
            </a:br>
            <a:r>
              <a:rPr lang="en-US" sz="1680" dirty="0">
                <a:solidFill>
                  <a:srgbClr val="020249"/>
                </a:solidFill>
                <a:latin typeface="Proxima Nova Light"/>
              </a:rPr>
              <a:t>operator of residential </a:t>
            </a:r>
            <a:br>
              <a:rPr lang="en-US" sz="1680" dirty="0">
                <a:solidFill>
                  <a:srgbClr val="020249"/>
                </a:solidFill>
                <a:latin typeface="Proxima Nova Light"/>
              </a:rPr>
            </a:br>
            <a:r>
              <a:rPr lang="en-US" sz="1680" dirty="0">
                <a:solidFill>
                  <a:srgbClr val="020249"/>
                </a:solidFill>
                <a:latin typeface="Proxima Nova Light"/>
              </a:rPr>
              <a:t>real estate brokerages.</a:t>
            </a:r>
          </a:p>
        </p:txBody>
      </p:sp>
      <p:sp>
        <p:nvSpPr>
          <p:cNvPr id="21" name="TextBox 20">
            <a:extLst>
              <a:ext uri="{FF2B5EF4-FFF2-40B4-BE49-F238E27FC236}">
                <a16:creationId xmlns:a16="http://schemas.microsoft.com/office/drawing/2014/main" id="{6CDB1838-B25D-F98B-8CE4-B8E3D3A8D847}"/>
              </a:ext>
            </a:extLst>
          </p:cNvPr>
          <p:cNvSpPr txBox="1"/>
          <p:nvPr/>
        </p:nvSpPr>
        <p:spPr>
          <a:xfrm>
            <a:off x="5815584" y="5157217"/>
            <a:ext cx="2286000" cy="1395062"/>
          </a:xfrm>
          <a:prstGeom prst="rect">
            <a:avLst/>
          </a:prstGeom>
          <a:noFill/>
        </p:spPr>
        <p:txBody>
          <a:bodyPr wrap="square" lIns="0" tIns="0" rIns="0" bIns="0" rtlCol="0">
            <a:spAutoFit/>
          </a:bodyPr>
          <a:lstStyle/>
          <a:p>
            <a:pPr>
              <a:lnSpc>
                <a:spcPct val="110000"/>
              </a:lnSpc>
            </a:pPr>
            <a:r>
              <a:rPr lang="en-US" sz="1680" dirty="0">
                <a:solidFill>
                  <a:srgbClr val="020249"/>
                </a:solidFill>
                <a:latin typeface="Proxima Nova Light"/>
              </a:rPr>
              <a:t>Global franchisor of </a:t>
            </a:r>
            <a:br>
              <a:rPr lang="en-US" sz="1680" dirty="0">
                <a:solidFill>
                  <a:srgbClr val="020249"/>
                </a:solidFill>
                <a:latin typeface="Proxima Nova Light"/>
              </a:rPr>
            </a:br>
            <a:r>
              <a:rPr lang="en-US" sz="1680" dirty="0">
                <a:solidFill>
                  <a:srgbClr val="020249"/>
                </a:solidFill>
                <a:latin typeface="Proxima Nova Light"/>
              </a:rPr>
              <a:t>some of the most recognized brands in </a:t>
            </a:r>
            <a:br>
              <a:rPr lang="en-US" sz="1680" dirty="0">
                <a:solidFill>
                  <a:srgbClr val="020249"/>
                </a:solidFill>
                <a:latin typeface="Proxima Nova Light"/>
              </a:rPr>
            </a:br>
            <a:r>
              <a:rPr lang="en-US" sz="1680" dirty="0">
                <a:solidFill>
                  <a:srgbClr val="020249"/>
                </a:solidFill>
                <a:latin typeface="Proxima Nova Light"/>
              </a:rPr>
              <a:t>the real estate industry.</a:t>
            </a:r>
          </a:p>
        </p:txBody>
      </p:sp>
      <p:sp>
        <p:nvSpPr>
          <p:cNvPr id="22" name="TextBox 21">
            <a:extLst>
              <a:ext uri="{FF2B5EF4-FFF2-40B4-BE49-F238E27FC236}">
                <a16:creationId xmlns:a16="http://schemas.microsoft.com/office/drawing/2014/main" id="{603B8AB4-37F2-F84D-ADBC-24A9078E5C20}"/>
              </a:ext>
            </a:extLst>
          </p:cNvPr>
          <p:cNvSpPr txBox="1"/>
          <p:nvPr/>
        </p:nvSpPr>
        <p:spPr>
          <a:xfrm>
            <a:off x="9111040" y="5157217"/>
            <a:ext cx="3730311" cy="1114536"/>
          </a:xfrm>
          <a:prstGeom prst="rect">
            <a:avLst/>
          </a:prstGeom>
          <a:noFill/>
        </p:spPr>
        <p:txBody>
          <a:bodyPr wrap="square" lIns="0" tIns="0" rIns="0" bIns="0" rtlCol="0">
            <a:spAutoFit/>
          </a:bodyPr>
          <a:lstStyle/>
          <a:p>
            <a:pPr>
              <a:lnSpc>
                <a:spcPct val="110000"/>
              </a:lnSpc>
            </a:pPr>
            <a:r>
              <a:rPr lang="en-US" sz="1680" dirty="0">
                <a:solidFill>
                  <a:srgbClr val="020249"/>
                </a:solidFill>
                <a:latin typeface="Proxima Nova Light"/>
              </a:rPr>
              <a:t>Leading full-service title and </a:t>
            </a:r>
            <a:br>
              <a:rPr lang="en-US" sz="1680" dirty="0">
                <a:solidFill>
                  <a:srgbClr val="020249"/>
                </a:solidFill>
                <a:latin typeface="Proxima Nova Light"/>
              </a:rPr>
            </a:br>
            <a:r>
              <a:rPr lang="en-US" sz="1680" dirty="0">
                <a:solidFill>
                  <a:srgbClr val="020249"/>
                </a:solidFill>
                <a:latin typeface="Proxima Nova Light"/>
              </a:rPr>
              <a:t>settlement services company </a:t>
            </a:r>
            <a:br>
              <a:rPr lang="en-US" sz="1680" dirty="0">
                <a:solidFill>
                  <a:srgbClr val="020249"/>
                </a:solidFill>
                <a:latin typeface="Proxima Nova Light"/>
              </a:rPr>
            </a:br>
            <a:r>
              <a:rPr lang="en-US" sz="1680" dirty="0">
                <a:solidFill>
                  <a:srgbClr val="020249"/>
                </a:solidFill>
                <a:latin typeface="Proxima Nova Light"/>
              </a:rPr>
              <a:t>serving real estate companies, corporations, and financial institutions.</a:t>
            </a:r>
          </a:p>
        </p:txBody>
      </p:sp>
      <p:sp>
        <p:nvSpPr>
          <p:cNvPr id="3" name="Slide Number Placeholder 2">
            <a:extLst>
              <a:ext uri="{FF2B5EF4-FFF2-40B4-BE49-F238E27FC236}">
                <a16:creationId xmlns:a16="http://schemas.microsoft.com/office/drawing/2014/main" id="{FBC21555-2979-E56F-5D48-C3F14352BE6B}"/>
              </a:ext>
            </a:extLst>
          </p:cNvPr>
          <p:cNvSpPr>
            <a:spLocks noGrp="1"/>
          </p:cNvSpPr>
          <p:nvPr>
            <p:ph type="sldNum" sz="quarter" idx="17"/>
          </p:nvPr>
        </p:nvSpPr>
        <p:spPr/>
        <p:txBody>
          <a:bodyPr/>
          <a:lstStyle/>
          <a:p>
            <a:fld id="{EE55F809-E95E-4042-9EF5-112C9D282536}" type="slidenum">
              <a:rPr lang="en-US" smtClean="0"/>
              <a:pPr/>
              <a:t>3</a:t>
            </a:fld>
            <a:endParaRPr lang="en-US"/>
          </a:p>
        </p:txBody>
      </p:sp>
      <p:sp>
        <p:nvSpPr>
          <p:cNvPr id="4" name="Footer Placeholder 3">
            <a:extLst>
              <a:ext uri="{FF2B5EF4-FFF2-40B4-BE49-F238E27FC236}">
                <a16:creationId xmlns:a16="http://schemas.microsoft.com/office/drawing/2014/main" id="{64C10E78-B896-AC1C-8B49-92A856C5B39F}"/>
              </a:ext>
            </a:extLst>
          </p:cNvPr>
          <p:cNvSpPr>
            <a:spLocks noGrp="1"/>
          </p:cNvSpPr>
          <p:nvPr>
            <p:ph type="ftr" sz="quarter" idx="16"/>
          </p:nvPr>
        </p:nvSpPr>
        <p:spPr/>
        <p:txBody>
          <a:bodyPr/>
          <a:lstStyle/>
          <a:p>
            <a:r>
              <a:rPr lang="en-US"/>
              <a:t>Welcome to Anywhere</a:t>
            </a:r>
          </a:p>
        </p:txBody>
      </p:sp>
    </p:spTree>
    <p:extLst>
      <p:ext uri="{BB962C8B-B14F-4D97-AF65-F5344CB8AC3E}">
        <p14:creationId xmlns:p14="http://schemas.microsoft.com/office/powerpoint/2010/main" val="4255590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162ACA-83A3-471E-C815-5EC90EA17680}"/>
              </a:ext>
            </a:extLst>
          </p:cNvPr>
          <p:cNvSpPr>
            <a:spLocks noGrp="1"/>
          </p:cNvSpPr>
          <p:nvPr>
            <p:ph type="body" sz="quarter" idx="15"/>
          </p:nvPr>
        </p:nvSpPr>
        <p:spPr/>
        <p:txBody>
          <a:bodyPr/>
          <a:lstStyle/>
          <a:p>
            <a:r>
              <a:rPr lang="en-US"/>
              <a:t>BUSINESS UNITS</a:t>
            </a:r>
          </a:p>
        </p:txBody>
      </p:sp>
      <p:sp>
        <p:nvSpPr>
          <p:cNvPr id="7" name="TextBox 6">
            <a:extLst>
              <a:ext uri="{FF2B5EF4-FFF2-40B4-BE49-F238E27FC236}">
                <a16:creationId xmlns:a16="http://schemas.microsoft.com/office/drawing/2014/main" id="{7C3F39A3-7ECC-D7EA-F53E-BE8699878F0A}"/>
              </a:ext>
            </a:extLst>
          </p:cNvPr>
          <p:cNvSpPr txBox="1"/>
          <p:nvPr/>
        </p:nvSpPr>
        <p:spPr>
          <a:xfrm>
            <a:off x="9107424" y="3621026"/>
            <a:ext cx="3621024" cy="886397"/>
          </a:xfrm>
          <a:prstGeom prst="rect">
            <a:avLst/>
          </a:prstGeom>
          <a:noFill/>
        </p:spPr>
        <p:txBody>
          <a:bodyPr wrap="square" lIns="0" tIns="0" rIns="0" bIns="0" rtlCol="0" anchor="ctr">
            <a:spAutoFit/>
          </a:bodyPr>
          <a:lstStyle/>
          <a:p>
            <a:r>
              <a:rPr lang="en-US" sz="2880" b="1">
                <a:solidFill>
                  <a:srgbClr val="020249"/>
                </a:solidFill>
                <a:latin typeface="Adelle Sans Semibold" pitchFamily="2" charset="77"/>
              </a:rPr>
              <a:t>Anywhere</a:t>
            </a:r>
            <a:br>
              <a:rPr lang="en-US" sz="2880" b="1">
                <a:solidFill>
                  <a:srgbClr val="020249"/>
                </a:solidFill>
                <a:latin typeface="Adelle Sans Semibold" pitchFamily="2" charset="77"/>
              </a:rPr>
            </a:br>
            <a:r>
              <a:rPr lang="en-US" sz="2880" b="1">
                <a:solidFill>
                  <a:srgbClr val="020249"/>
                </a:solidFill>
                <a:latin typeface="Adelle Sans Semibold" pitchFamily="2" charset="77"/>
              </a:rPr>
              <a:t>Full-Service Model</a:t>
            </a:r>
          </a:p>
        </p:txBody>
      </p:sp>
      <p:sp>
        <p:nvSpPr>
          <p:cNvPr id="3" name="Slide Number Placeholder 2">
            <a:extLst>
              <a:ext uri="{FF2B5EF4-FFF2-40B4-BE49-F238E27FC236}">
                <a16:creationId xmlns:a16="http://schemas.microsoft.com/office/drawing/2014/main" id="{10BD9ABC-34CE-87AF-295B-C881CE1D0E61}"/>
              </a:ext>
            </a:extLst>
          </p:cNvPr>
          <p:cNvSpPr>
            <a:spLocks noGrp="1"/>
          </p:cNvSpPr>
          <p:nvPr>
            <p:ph type="sldNum" sz="quarter" idx="17"/>
          </p:nvPr>
        </p:nvSpPr>
        <p:spPr/>
        <p:txBody>
          <a:bodyPr/>
          <a:lstStyle/>
          <a:p>
            <a:fld id="{EE55F809-E95E-4042-9EF5-112C9D282536}" type="slidenum">
              <a:rPr lang="en-US" smtClean="0"/>
              <a:pPr/>
              <a:t>4</a:t>
            </a:fld>
            <a:endParaRPr lang="en-US"/>
          </a:p>
        </p:txBody>
      </p:sp>
      <p:sp>
        <p:nvSpPr>
          <p:cNvPr id="5" name="Footer Placeholder 4">
            <a:extLst>
              <a:ext uri="{FF2B5EF4-FFF2-40B4-BE49-F238E27FC236}">
                <a16:creationId xmlns:a16="http://schemas.microsoft.com/office/drawing/2014/main" id="{11DA747F-6444-4E88-7122-B937015D2EF5}"/>
              </a:ext>
            </a:extLst>
          </p:cNvPr>
          <p:cNvSpPr>
            <a:spLocks noGrp="1"/>
          </p:cNvSpPr>
          <p:nvPr>
            <p:ph type="ftr" sz="quarter" idx="16"/>
          </p:nvPr>
        </p:nvSpPr>
        <p:spPr/>
        <p:txBody>
          <a:bodyPr/>
          <a:lstStyle/>
          <a:p>
            <a:r>
              <a:rPr lang="en-US"/>
              <a:t>Welcome to Anywhere</a:t>
            </a:r>
          </a:p>
        </p:txBody>
      </p:sp>
      <p:pic>
        <p:nvPicPr>
          <p:cNvPr id="6" name="Picture 5">
            <a:extLst>
              <a:ext uri="{FF2B5EF4-FFF2-40B4-BE49-F238E27FC236}">
                <a16:creationId xmlns:a16="http://schemas.microsoft.com/office/drawing/2014/main" id="{46A74A6B-34D4-2C11-47E6-B49168167D09}"/>
              </a:ext>
            </a:extLst>
          </p:cNvPr>
          <p:cNvPicPr>
            <a:picLocks noChangeAspect="1"/>
          </p:cNvPicPr>
          <p:nvPr/>
        </p:nvPicPr>
        <p:blipFill rotWithShape="1">
          <a:blip r:embed="rId2"/>
          <a:srcRect l="23697" t="10041" r="21343" b="5835"/>
          <a:stretch/>
        </p:blipFill>
        <p:spPr>
          <a:xfrm>
            <a:off x="982639" y="247971"/>
            <a:ext cx="8155330" cy="8077163"/>
          </a:xfrm>
          <a:prstGeom prst="rect">
            <a:avLst/>
          </a:prstGeom>
        </p:spPr>
      </p:pic>
    </p:spTree>
    <p:extLst>
      <p:ext uri="{BB962C8B-B14F-4D97-AF65-F5344CB8AC3E}">
        <p14:creationId xmlns:p14="http://schemas.microsoft.com/office/powerpoint/2010/main" val="1681723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1FB5CCE-4D4B-A57D-F47B-4268FF90A76B}"/>
              </a:ext>
            </a:extLst>
          </p:cNvPr>
          <p:cNvSpPr/>
          <p:nvPr/>
        </p:nvSpPr>
        <p:spPr>
          <a:xfrm>
            <a:off x="1371600" y="3401568"/>
            <a:ext cx="548640" cy="109728"/>
          </a:xfrm>
          <a:prstGeom prst="rect">
            <a:avLst/>
          </a:prstGeom>
          <a:solidFill>
            <a:srgbClr val="EA5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0" name="Title 1">
            <a:extLst>
              <a:ext uri="{FF2B5EF4-FFF2-40B4-BE49-F238E27FC236}">
                <a16:creationId xmlns:a16="http://schemas.microsoft.com/office/drawing/2014/main" id="{44561C4E-8993-7CB6-CE08-0BD9CF4D369A}"/>
              </a:ext>
            </a:extLst>
          </p:cNvPr>
          <p:cNvSpPr txBox="1">
            <a:spLocks/>
          </p:cNvSpPr>
          <p:nvPr/>
        </p:nvSpPr>
        <p:spPr>
          <a:xfrm>
            <a:off x="1371600" y="3621024"/>
            <a:ext cx="9144000" cy="1005840"/>
          </a:xfrm>
          <a:prstGeom prst="rect">
            <a:avLst/>
          </a:prstGeom>
        </p:spPr>
        <p:txBody>
          <a:bodyPr vert="horz" lIns="0" tIns="0" rIns="0" bIns="0" rtlCol="0" anchor="t">
            <a:noAutofit/>
          </a:bodyPr>
          <a:lstStyle>
            <a:lvl1pPr marL="0" marR="0" indent="0" algn="l" defTabSz="914364" rtl="0" eaLnBrk="1" fontAlgn="auto" latinLnBrk="0" hangingPunct="1">
              <a:lnSpc>
                <a:spcPct val="100000"/>
              </a:lnSpc>
              <a:spcBef>
                <a:spcPts val="0"/>
              </a:spcBef>
              <a:spcAft>
                <a:spcPts val="0"/>
              </a:spcAft>
              <a:buClrTx/>
              <a:buSzTx/>
              <a:buFontTx/>
              <a:buNone/>
              <a:tabLst/>
              <a:defRPr lang="en-US" sz="7200" b="1" i="0" kern="1200" smtClean="0">
                <a:solidFill>
                  <a:srgbClr val="020249"/>
                </a:solidFill>
                <a:effectLst/>
                <a:latin typeface="Adelle Sans Semibold" pitchFamily="2" charset="77"/>
                <a:ea typeface="+mj-ea"/>
                <a:cs typeface="+mj-cs"/>
              </a:defRPr>
            </a:lvl1pPr>
          </a:lstStyle>
          <a:p>
            <a:r>
              <a:rPr lang="en-US"/>
              <a:t>Anywhere by the Numbers</a:t>
            </a:r>
          </a:p>
        </p:txBody>
      </p:sp>
    </p:spTree>
    <p:extLst>
      <p:ext uri="{BB962C8B-B14F-4D97-AF65-F5344CB8AC3E}">
        <p14:creationId xmlns:p14="http://schemas.microsoft.com/office/powerpoint/2010/main" val="1294003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27A8FF-3D01-0330-788B-4A772A7FEABB}"/>
              </a:ext>
            </a:extLst>
          </p:cNvPr>
          <p:cNvSpPr>
            <a:spLocks noGrp="1"/>
          </p:cNvSpPr>
          <p:nvPr>
            <p:ph type="body" sz="quarter" idx="15"/>
          </p:nvPr>
        </p:nvSpPr>
        <p:spPr/>
        <p:txBody>
          <a:bodyPr/>
          <a:lstStyle/>
          <a:p>
            <a:r>
              <a:rPr lang="en-US"/>
              <a:t>ANYWHERE BY THE NUMBERS</a:t>
            </a:r>
          </a:p>
        </p:txBody>
      </p:sp>
      <p:sp>
        <p:nvSpPr>
          <p:cNvPr id="20" name="TextBox 19">
            <a:extLst>
              <a:ext uri="{FF2B5EF4-FFF2-40B4-BE49-F238E27FC236}">
                <a16:creationId xmlns:a16="http://schemas.microsoft.com/office/drawing/2014/main" id="{3C6AD589-A5F0-52ED-42DB-9C26670C403F}"/>
              </a:ext>
            </a:extLst>
          </p:cNvPr>
          <p:cNvSpPr txBox="1"/>
          <p:nvPr/>
        </p:nvSpPr>
        <p:spPr>
          <a:xfrm>
            <a:off x="658368" y="4169664"/>
            <a:ext cx="3291840" cy="2659190"/>
          </a:xfrm>
          <a:prstGeom prst="rect">
            <a:avLst/>
          </a:prstGeom>
          <a:noFill/>
        </p:spPr>
        <p:txBody>
          <a:bodyPr wrap="square" lIns="0" tIns="0" rIns="0" bIns="0" rtlCol="0">
            <a:spAutoFit/>
          </a:bodyPr>
          <a:lstStyle/>
          <a:p>
            <a:r>
              <a:rPr lang="en-US" sz="2880" spc="96">
                <a:solidFill>
                  <a:srgbClr val="020249"/>
                </a:solidFill>
                <a:latin typeface="Proxima Nova Lt" panose="02000506030000020004" pitchFamily="2" charset="0"/>
              </a:rPr>
              <a:t>Driving profitable growth and performance through the power of our full-service business model</a:t>
            </a:r>
          </a:p>
        </p:txBody>
      </p:sp>
      <p:pic>
        <p:nvPicPr>
          <p:cNvPr id="29" name="Picture 28">
            <a:extLst>
              <a:ext uri="{FF2B5EF4-FFF2-40B4-BE49-F238E27FC236}">
                <a16:creationId xmlns:a16="http://schemas.microsoft.com/office/drawing/2014/main" id="{686A34F6-C315-AE6E-D1A0-7A3D6D2532E1}"/>
              </a:ext>
            </a:extLst>
          </p:cNvPr>
          <p:cNvPicPr>
            <a:picLocks noChangeAspect="1"/>
          </p:cNvPicPr>
          <p:nvPr/>
        </p:nvPicPr>
        <p:blipFill>
          <a:blip r:embed="rId2"/>
          <a:stretch>
            <a:fillRect/>
          </a:stretch>
        </p:blipFill>
        <p:spPr>
          <a:xfrm>
            <a:off x="658369" y="1536192"/>
            <a:ext cx="2356364" cy="2304288"/>
          </a:xfrm>
          <a:prstGeom prst="rect">
            <a:avLst/>
          </a:prstGeom>
        </p:spPr>
      </p:pic>
      <p:sp>
        <p:nvSpPr>
          <p:cNvPr id="30" name="TextBox 29">
            <a:extLst>
              <a:ext uri="{FF2B5EF4-FFF2-40B4-BE49-F238E27FC236}">
                <a16:creationId xmlns:a16="http://schemas.microsoft.com/office/drawing/2014/main" id="{CFA17093-FE06-21C4-7D9B-69986FCD540E}"/>
              </a:ext>
            </a:extLst>
          </p:cNvPr>
          <p:cNvSpPr txBox="1"/>
          <p:nvPr/>
        </p:nvSpPr>
        <p:spPr>
          <a:xfrm>
            <a:off x="657612" y="7643382"/>
            <a:ext cx="8503168" cy="258532"/>
          </a:xfrm>
          <a:prstGeom prst="rect">
            <a:avLst/>
          </a:prstGeom>
          <a:noFill/>
        </p:spPr>
        <p:txBody>
          <a:bodyPr wrap="square" lIns="0" tIns="0" rIns="0" bIns="0" rtlCol="0">
            <a:spAutoFit/>
          </a:bodyPr>
          <a:lstStyle/>
          <a:p>
            <a:r>
              <a:rPr lang="en-US" sz="840" dirty="0">
                <a:solidFill>
                  <a:schemeClr val="bg1">
                    <a:lumMod val="75000"/>
                  </a:schemeClr>
                </a:solidFill>
                <a:latin typeface="Proxima Nova Lt" panose="02000506030000020004" pitchFamily="2" charset="0"/>
              </a:rPr>
              <a:t>1 Non-GAAP financial measure. Refer to Tables 5b and 9 of the Anywhere press release dated February 23, 2023 (</a:t>
            </a:r>
            <a:r>
              <a:rPr lang="en-US" sz="840" dirty="0">
                <a:solidFill>
                  <a:schemeClr val="bg1">
                    <a:lumMod val="75000"/>
                  </a:schemeClr>
                </a:solidFill>
                <a:latin typeface="Proxima Nova Lt" panose="02000506030000020004" pitchFamily="2" charset="0"/>
                <a:hlinkClick r:id="rId3"/>
              </a:rPr>
              <a:t>here</a:t>
            </a:r>
            <a:r>
              <a:rPr lang="en-US" sz="840" dirty="0">
                <a:solidFill>
                  <a:schemeClr val="bg1">
                    <a:lumMod val="75000"/>
                  </a:schemeClr>
                </a:solidFill>
                <a:latin typeface="Proxima Nova Lt" panose="02000506030000020004" pitchFamily="2" charset="0"/>
              </a:rPr>
              <a:t>) </a:t>
            </a:r>
            <a:br>
              <a:rPr lang="en-US" sz="840" dirty="0">
                <a:solidFill>
                  <a:schemeClr val="bg1">
                    <a:lumMod val="75000"/>
                  </a:schemeClr>
                </a:solidFill>
                <a:latin typeface="Proxima Nova Lt" panose="02000506030000020004" pitchFamily="2" charset="0"/>
              </a:rPr>
            </a:br>
            <a:r>
              <a:rPr lang="en-US" sz="840" dirty="0">
                <a:solidFill>
                  <a:schemeClr val="bg1">
                    <a:lumMod val="75000"/>
                  </a:schemeClr>
                </a:solidFill>
                <a:latin typeface="Proxima Nova Lt" panose="02000506030000020004" pitchFamily="2" charset="0"/>
              </a:rPr>
              <a:t>for the definitions of these non-GAAP financial measures and reconciliation to the most comparable GAAP terms. </a:t>
            </a:r>
          </a:p>
        </p:txBody>
      </p:sp>
      <p:sp>
        <p:nvSpPr>
          <p:cNvPr id="21" name="Slide Number Placeholder 20">
            <a:extLst>
              <a:ext uri="{FF2B5EF4-FFF2-40B4-BE49-F238E27FC236}">
                <a16:creationId xmlns:a16="http://schemas.microsoft.com/office/drawing/2014/main" id="{028732E5-ECB8-1299-9824-EB853C07EF80}"/>
              </a:ext>
            </a:extLst>
          </p:cNvPr>
          <p:cNvSpPr>
            <a:spLocks noGrp="1"/>
          </p:cNvSpPr>
          <p:nvPr>
            <p:ph type="sldNum" sz="quarter" idx="17"/>
          </p:nvPr>
        </p:nvSpPr>
        <p:spPr/>
        <p:txBody>
          <a:bodyPr/>
          <a:lstStyle/>
          <a:p>
            <a:fld id="{EE55F809-E95E-4042-9EF5-112C9D282536}" type="slidenum">
              <a:rPr lang="en-US" smtClean="0"/>
              <a:pPr/>
              <a:t>6</a:t>
            </a:fld>
            <a:endParaRPr lang="en-US"/>
          </a:p>
        </p:txBody>
      </p:sp>
      <p:sp>
        <p:nvSpPr>
          <p:cNvPr id="24" name="Footer Placeholder 23">
            <a:extLst>
              <a:ext uri="{FF2B5EF4-FFF2-40B4-BE49-F238E27FC236}">
                <a16:creationId xmlns:a16="http://schemas.microsoft.com/office/drawing/2014/main" id="{B170A8C1-29E9-5462-3B7B-924AD3DF4ECD}"/>
              </a:ext>
            </a:extLst>
          </p:cNvPr>
          <p:cNvSpPr>
            <a:spLocks noGrp="1"/>
          </p:cNvSpPr>
          <p:nvPr>
            <p:ph type="ftr" sz="quarter" idx="16"/>
          </p:nvPr>
        </p:nvSpPr>
        <p:spPr/>
        <p:txBody>
          <a:bodyPr/>
          <a:lstStyle/>
          <a:p>
            <a:r>
              <a:rPr lang="en-US"/>
              <a:t>Welcome to Anywhere</a:t>
            </a:r>
          </a:p>
        </p:txBody>
      </p:sp>
      <p:grpSp>
        <p:nvGrpSpPr>
          <p:cNvPr id="3" name="Group 2">
            <a:extLst>
              <a:ext uri="{FF2B5EF4-FFF2-40B4-BE49-F238E27FC236}">
                <a16:creationId xmlns:a16="http://schemas.microsoft.com/office/drawing/2014/main" id="{42E94D8B-0E8F-7B33-C07B-720DCEAE525F}"/>
              </a:ext>
            </a:extLst>
          </p:cNvPr>
          <p:cNvGrpSpPr/>
          <p:nvPr/>
        </p:nvGrpSpPr>
        <p:grpSpPr>
          <a:xfrm>
            <a:off x="5033102" y="2164823"/>
            <a:ext cx="3520894" cy="1241634"/>
            <a:chOff x="4855302" y="1943074"/>
            <a:chExt cx="3520894" cy="1241634"/>
          </a:xfrm>
        </p:grpSpPr>
        <p:sp>
          <p:nvSpPr>
            <p:cNvPr id="40" name="object 22">
              <a:extLst>
                <a:ext uri="{FF2B5EF4-FFF2-40B4-BE49-F238E27FC236}">
                  <a16:creationId xmlns:a16="http://schemas.microsoft.com/office/drawing/2014/main" id="{10A41487-7BEF-A93E-4C25-28697441EBCA}"/>
                </a:ext>
              </a:extLst>
            </p:cNvPr>
            <p:cNvSpPr txBox="1"/>
            <p:nvPr/>
          </p:nvSpPr>
          <p:spPr>
            <a:xfrm>
              <a:off x="4855302" y="2174175"/>
              <a:ext cx="3520894" cy="1010533"/>
            </a:xfrm>
            <a:prstGeom prst="rect">
              <a:avLst/>
            </a:prstGeom>
          </p:spPr>
          <p:txBody>
            <a:bodyPr vert="horz" wrap="square" lIns="0" tIns="12700" rIns="0" bIns="0" rtlCol="0">
              <a:spAutoFit/>
            </a:bodyPr>
            <a:lstStyle/>
            <a:p>
              <a:pPr marL="12700" defTabSz="914400">
                <a:spcBef>
                  <a:spcPts val="100"/>
                </a:spcBef>
                <a:tabLst>
                  <a:tab pos="823594" algn="l"/>
                </a:tabLst>
              </a:pPr>
              <a:r>
                <a:rPr sz="4800" b="1" kern="0" spc="-25">
                  <a:solidFill>
                    <a:srgbClr val="020248"/>
                  </a:solidFill>
                  <a:latin typeface="Adelle Sans"/>
                  <a:cs typeface="Adelle Sans"/>
                </a:rPr>
                <a:t>$</a:t>
              </a:r>
              <a:r>
                <a:rPr lang="en-US" sz="4800" b="1" kern="0" spc="-25">
                  <a:solidFill>
                    <a:srgbClr val="020248"/>
                  </a:solidFill>
                  <a:latin typeface="Adelle Sans"/>
                  <a:cs typeface="Adelle Sans"/>
                </a:rPr>
                <a:t>6.9 </a:t>
              </a:r>
              <a:r>
                <a:rPr sz="4800" b="1" kern="0" spc="-10">
                  <a:solidFill>
                    <a:srgbClr val="020248"/>
                  </a:solidFill>
                  <a:latin typeface="Adelle Sans"/>
                  <a:cs typeface="Adelle Sans"/>
                </a:rPr>
                <a:t>Billion</a:t>
              </a:r>
              <a:endParaRPr sz="4800" kern="0">
                <a:solidFill>
                  <a:sysClr val="windowText" lastClr="000000"/>
                </a:solidFill>
                <a:latin typeface="Adelle Sans"/>
                <a:cs typeface="Adelle Sans"/>
              </a:endParaRPr>
            </a:p>
            <a:p>
              <a:pPr marL="14604" defTabSz="914400">
                <a:spcBef>
                  <a:spcPts val="80"/>
                </a:spcBef>
              </a:pPr>
              <a:r>
                <a:rPr sz="1600" kern="0" spc="80">
                  <a:solidFill>
                    <a:srgbClr val="020248"/>
                  </a:solidFill>
                  <a:latin typeface="Adelle Sans"/>
                  <a:cs typeface="Adelle Sans"/>
                </a:rPr>
                <a:t>RE</a:t>
              </a:r>
              <a:r>
                <a:rPr sz="1600" kern="0" spc="-165">
                  <a:solidFill>
                    <a:srgbClr val="020248"/>
                  </a:solidFill>
                  <a:latin typeface="Adelle Sans"/>
                  <a:cs typeface="Adelle Sans"/>
                </a:rPr>
                <a:t> </a:t>
              </a:r>
              <a:r>
                <a:rPr sz="1600" kern="0" spc="120">
                  <a:solidFill>
                    <a:srgbClr val="020248"/>
                  </a:solidFill>
                  <a:latin typeface="Adelle Sans"/>
                  <a:cs typeface="Adelle Sans"/>
                </a:rPr>
                <a:t>VENUE</a:t>
              </a:r>
              <a:r>
                <a:rPr sz="1600" kern="0" spc="340">
                  <a:solidFill>
                    <a:srgbClr val="020248"/>
                  </a:solidFill>
                  <a:latin typeface="Adelle Sans"/>
                  <a:cs typeface="Adelle Sans"/>
                </a:rPr>
                <a:t> </a:t>
              </a:r>
              <a:r>
                <a:rPr sz="1600" kern="0" spc="114">
                  <a:solidFill>
                    <a:srgbClr val="020248"/>
                  </a:solidFill>
                  <a:latin typeface="Adelle Sans"/>
                  <a:cs typeface="Adelle Sans"/>
                </a:rPr>
                <a:t>GENER</a:t>
              </a:r>
              <a:r>
                <a:rPr sz="1600" kern="0" spc="-140">
                  <a:solidFill>
                    <a:srgbClr val="020248"/>
                  </a:solidFill>
                  <a:latin typeface="Adelle Sans"/>
                  <a:cs typeface="Adelle Sans"/>
                </a:rPr>
                <a:t> </a:t>
              </a:r>
              <a:r>
                <a:rPr sz="1600" kern="0" spc="80">
                  <a:solidFill>
                    <a:srgbClr val="020248"/>
                  </a:solidFill>
                  <a:latin typeface="Adelle Sans"/>
                  <a:cs typeface="Adelle Sans"/>
                </a:rPr>
                <a:t>ATED</a:t>
              </a:r>
              <a:r>
                <a:rPr sz="1600" kern="0" spc="340">
                  <a:solidFill>
                    <a:srgbClr val="020248"/>
                  </a:solidFill>
                  <a:latin typeface="Adelle Sans"/>
                  <a:cs typeface="Adelle Sans"/>
                </a:rPr>
                <a:t> </a:t>
              </a:r>
              <a:r>
                <a:rPr sz="1600" kern="0" spc="70">
                  <a:solidFill>
                    <a:srgbClr val="020248"/>
                  </a:solidFill>
                  <a:latin typeface="Adelle Sans"/>
                  <a:cs typeface="Adelle Sans"/>
                </a:rPr>
                <a:t>IN</a:t>
              </a:r>
              <a:r>
                <a:rPr sz="1600" kern="0" spc="325">
                  <a:solidFill>
                    <a:srgbClr val="020248"/>
                  </a:solidFill>
                  <a:latin typeface="Adelle Sans"/>
                  <a:cs typeface="Adelle Sans"/>
                </a:rPr>
                <a:t> </a:t>
              </a:r>
              <a:r>
                <a:rPr sz="1600" kern="0" spc="90">
                  <a:solidFill>
                    <a:srgbClr val="020248"/>
                  </a:solidFill>
                  <a:latin typeface="Adelle Sans"/>
                  <a:cs typeface="Adelle Sans"/>
                </a:rPr>
                <a:t>202</a:t>
              </a:r>
              <a:r>
                <a:rPr lang="en-US" sz="1600" kern="0" spc="90">
                  <a:solidFill>
                    <a:srgbClr val="020248"/>
                  </a:solidFill>
                  <a:latin typeface="Adelle Sans"/>
                  <a:cs typeface="Adelle Sans"/>
                </a:rPr>
                <a:t>2</a:t>
              </a:r>
              <a:endParaRPr sz="1600" kern="0">
                <a:solidFill>
                  <a:sysClr val="windowText" lastClr="000000"/>
                </a:solidFill>
                <a:latin typeface="Adelle Sans"/>
                <a:cs typeface="Adelle Sans"/>
              </a:endParaRPr>
            </a:p>
          </p:txBody>
        </p:sp>
        <p:sp>
          <p:nvSpPr>
            <p:cNvPr id="41" name="object 23">
              <a:extLst>
                <a:ext uri="{FF2B5EF4-FFF2-40B4-BE49-F238E27FC236}">
                  <a16:creationId xmlns:a16="http://schemas.microsoft.com/office/drawing/2014/main" id="{0EB1AD1E-B4D0-7A3E-F124-7082F782C64A}"/>
                </a:ext>
              </a:extLst>
            </p:cNvPr>
            <p:cNvSpPr/>
            <p:nvPr/>
          </p:nvSpPr>
          <p:spPr>
            <a:xfrm>
              <a:off x="4918294" y="1943074"/>
              <a:ext cx="571500" cy="68580"/>
            </a:xfrm>
            <a:custGeom>
              <a:avLst/>
              <a:gdLst/>
              <a:ahLst/>
              <a:cxnLst/>
              <a:rect l="l" t="t" r="r" b="b"/>
              <a:pathLst>
                <a:path w="571500" h="68580">
                  <a:moveTo>
                    <a:pt x="571500" y="0"/>
                  </a:moveTo>
                  <a:lnTo>
                    <a:pt x="0" y="0"/>
                  </a:lnTo>
                  <a:lnTo>
                    <a:pt x="0" y="68579"/>
                  </a:lnTo>
                  <a:lnTo>
                    <a:pt x="571500" y="68579"/>
                  </a:lnTo>
                  <a:lnTo>
                    <a:pt x="571500" y="0"/>
                  </a:lnTo>
                  <a:close/>
                </a:path>
              </a:pathLst>
            </a:custGeom>
            <a:solidFill>
              <a:srgbClr val="E9542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 name="Group 4">
            <a:extLst>
              <a:ext uri="{FF2B5EF4-FFF2-40B4-BE49-F238E27FC236}">
                <a16:creationId xmlns:a16="http://schemas.microsoft.com/office/drawing/2014/main" id="{EFA0EC06-B86C-2956-1BA0-08D4A17C6123}"/>
              </a:ext>
            </a:extLst>
          </p:cNvPr>
          <p:cNvGrpSpPr/>
          <p:nvPr/>
        </p:nvGrpSpPr>
        <p:grpSpPr>
          <a:xfrm>
            <a:off x="7211995" y="4866563"/>
            <a:ext cx="3447415" cy="1223670"/>
            <a:chOff x="7110395" y="4553102"/>
            <a:chExt cx="3447415" cy="1223670"/>
          </a:xfrm>
        </p:grpSpPr>
        <p:sp>
          <p:nvSpPr>
            <p:cNvPr id="43" name="object 25">
              <a:extLst>
                <a:ext uri="{FF2B5EF4-FFF2-40B4-BE49-F238E27FC236}">
                  <a16:creationId xmlns:a16="http://schemas.microsoft.com/office/drawing/2014/main" id="{377FEF9E-067E-4E5C-8520-2C377D63B683}"/>
                </a:ext>
              </a:extLst>
            </p:cNvPr>
            <p:cNvSpPr/>
            <p:nvPr/>
          </p:nvSpPr>
          <p:spPr>
            <a:xfrm>
              <a:off x="7198787" y="4553102"/>
              <a:ext cx="571500" cy="82906"/>
            </a:xfrm>
            <a:custGeom>
              <a:avLst/>
              <a:gdLst/>
              <a:ahLst/>
              <a:cxnLst/>
              <a:rect l="l" t="t" r="r" b="b"/>
              <a:pathLst>
                <a:path w="571500" h="68579">
                  <a:moveTo>
                    <a:pt x="571500" y="0"/>
                  </a:moveTo>
                  <a:lnTo>
                    <a:pt x="0" y="0"/>
                  </a:lnTo>
                  <a:lnTo>
                    <a:pt x="0" y="68579"/>
                  </a:lnTo>
                  <a:lnTo>
                    <a:pt x="571500" y="68579"/>
                  </a:lnTo>
                  <a:lnTo>
                    <a:pt x="571500" y="0"/>
                  </a:lnTo>
                  <a:close/>
                </a:path>
              </a:pathLst>
            </a:custGeom>
            <a:solidFill>
              <a:srgbClr val="E9542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object 26">
              <a:extLst>
                <a:ext uri="{FF2B5EF4-FFF2-40B4-BE49-F238E27FC236}">
                  <a16:creationId xmlns:a16="http://schemas.microsoft.com/office/drawing/2014/main" id="{8FCA3D21-6348-1E5A-768E-16EA3E4DCDC6}"/>
                </a:ext>
              </a:extLst>
            </p:cNvPr>
            <p:cNvSpPr txBox="1"/>
            <p:nvPr/>
          </p:nvSpPr>
          <p:spPr>
            <a:xfrm>
              <a:off x="7110395" y="4789347"/>
              <a:ext cx="3447415" cy="987425"/>
            </a:xfrm>
            <a:prstGeom prst="rect">
              <a:avLst/>
            </a:prstGeom>
          </p:spPr>
          <p:txBody>
            <a:bodyPr vert="horz" wrap="square" lIns="0" tIns="12700" rIns="0" bIns="0" rtlCol="0">
              <a:spAutoFit/>
            </a:bodyPr>
            <a:lstStyle/>
            <a:p>
              <a:pPr marL="38100" defTabSz="914400">
                <a:lnSpc>
                  <a:spcPts val="5705"/>
                </a:lnSpc>
                <a:spcBef>
                  <a:spcPts val="100"/>
                </a:spcBef>
                <a:tabLst>
                  <a:tab pos="1532255" algn="l"/>
                </a:tabLst>
              </a:pPr>
              <a:r>
                <a:rPr sz="4800" b="1" kern="0" spc="-20" dirty="0">
                  <a:solidFill>
                    <a:srgbClr val="020248"/>
                  </a:solidFill>
                  <a:latin typeface="Adelle Sans"/>
                  <a:cs typeface="Adelle Sans"/>
                </a:rPr>
                <a:t>$</a:t>
              </a:r>
              <a:r>
                <a:rPr lang="en-US" sz="4800" b="1" kern="0" spc="-20" dirty="0">
                  <a:solidFill>
                    <a:srgbClr val="020248"/>
                  </a:solidFill>
                  <a:latin typeface="Adelle Sans"/>
                  <a:cs typeface="Adelle Sans"/>
                </a:rPr>
                <a:t>449</a:t>
              </a:r>
              <a:r>
                <a:rPr sz="4800" b="1" kern="0" dirty="0">
                  <a:solidFill>
                    <a:srgbClr val="020248"/>
                  </a:solidFill>
                  <a:latin typeface="Adelle Sans"/>
                  <a:cs typeface="Adelle Sans"/>
                </a:rPr>
                <a:t>	</a:t>
              </a:r>
              <a:r>
                <a:rPr sz="4800" b="1" kern="0" spc="-25" dirty="0">
                  <a:solidFill>
                    <a:srgbClr val="020248"/>
                  </a:solidFill>
                  <a:latin typeface="Adelle Sans"/>
                  <a:cs typeface="Adelle Sans"/>
                </a:rPr>
                <a:t>Million</a:t>
              </a:r>
              <a:endParaRPr sz="4800" kern="0" dirty="0">
                <a:solidFill>
                  <a:sysClr val="windowText" lastClr="000000"/>
                </a:solidFill>
                <a:latin typeface="Adelle Sans"/>
                <a:cs typeface="Adelle Sans"/>
              </a:endParaRPr>
            </a:p>
            <a:p>
              <a:pPr marL="40005" defTabSz="914400">
                <a:lnSpc>
                  <a:spcPts val="1864"/>
                </a:lnSpc>
              </a:pPr>
              <a:r>
                <a:rPr sz="1600" kern="0" spc="110" dirty="0">
                  <a:solidFill>
                    <a:srgbClr val="020248"/>
                  </a:solidFill>
                  <a:latin typeface="Adelle Sans"/>
                  <a:cs typeface="Adelle Sans"/>
                </a:rPr>
                <a:t>OPER</a:t>
              </a:r>
              <a:r>
                <a:rPr sz="1600" kern="0" spc="-140" dirty="0">
                  <a:solidFill>
                    <a:srgbClr val="020248"/>
                  </a:solidFill>
                  <a:latin typeface="Adelle Sans"/>
                  <a:cs typeface="Adelle Sans"/>
                </a:rPr>
                <a:t> </a:t>
              </a:r>
              <a:r>
                <a:rPr sz="1600" kern="0" spc="100" dirty="0">
                  <a:solidFill>
                    <a:srgbClr val="020248"/>
                  </a:solidFill>
                  <a:latin typeface="Adelle Sans"/>
                  <a:cs typeface="Adelle Sans"/>
                </a:rPr>
                <a:t>ATING</a:t>
              </a:r>
              <a:r>
                <a:rPr sz="1600" kern="0" spc="340" dirty="0">
                  <a:solidFill>
                    <a:srgbClr val="020248"/>
                  </a:solidFill>
                  <a:latin typeface="Adelle Sans"/>
                  <a:cs typeface="Adelle Sans"/>
                </a:rPr>
                <a:t> </a:t>
              </a:r>
              <a:r>
                <a:rPr sz="1600" kern="0" spc="110" dirty="0">
                  <a:solidFill>
                    <a:srgbClr val="020248"/>
                  </a:solidFill>
                  <a:latin typeface="Adelle Sans"/>
                  <a:cs typeface="Adelle Sans"/>
                </a:rPr>
                <a:t>EBITDA</a:t>
              </a:r>
              <a:r>
                <a:rPr sz="1350" kern="0" spc="165" baseline="33950" dirty="0">
                  <a:solidFill>
                    <a:srgbClr val="020248"/>
                  </a:solidFill>
                  <a:latin typeface="Adelle Sans"/>
                  <a:cs typeface="Adelle Sans"/>
                </a:rPr>
                <a:t>1</a:t>
              </a:r>
              <a:r>
                <a:rPr sz="1350" kern="0" spc="644" baseline="33950" dirty="0">
                  <a:solidFill>
                    <a:srgbClr val="020248"/>
                  </a:solidFill>
                  <a:latin typeface="Adelle Sans"/>
                  <a:cs typeface="Adelle Sans"/>
                </a:rPr>
                <a:t> </a:t>
              </a:r>
              <a:r>
                <a:rPr sz="1600" kern="0" spc="70" dirty="0">
                  <a:solidFill>
                    <a:srgbClr val="020248"/>
                  </a:solidFill>
                  <a:latin typeface="Adelle Sans"/>
                  <a:cs typeface="Adelle Sans"/>
                </a:rPr>
                <a:t>IN</a:t>
              </a:r>
              <a:r>
                <a:rPr sz="1600" kern="0" spc="325" dirty="0">
                  <a:solidFill>
                    <a:srgbClr val="020248"/>
                  </a:solidFill>
                  <a:latin typeface="Adelle Sans"/>
                  <a:cs typeface="Adelle Sans"/>
                </a:rPr>
                <a:t> </a:t>
              </a:r>
              <a:r>
                <a:rPr sz="1600" kern="0" spc="90" dirty="0">
                  <a:solidFill>
                    <a:srgbClr val="020248"/>
                  </a:solidFill>
                  <a:latin typeface="Adelle Sans"/>
                  <a:cs typeface="Adelle Sans"/>
                </a:rPr>
                <a:t>202</a:t>
              </a:r>
              <a:r>
                <a:rPr lang="en-US" sz="1600" kern="0" spc="90" dirty="0">
                  <a:solidFill>
                    <a:srgbClr val="020248"/>
                  </a:solidFill>
                  <a:latin typeface="Adelle Sans"/>
                  <a:cs typeface="Adelle Sans"/>
                </a:rPr>
                <a:t>2</a:t>
              </a:r>
              <a:endParaRPr sz="1600" kern="0" dirty="0">
                <a:solidFill>
                  <a:sysClr val="windowText" lastClr="000000"/>
                </a:solidFill>
                <a:latin typeface="Adelle Sans"/>
                <a:cs typeface="Adelle Sans"/>
              </a:endParaRPr>
            </a:p>
          </p:txBody>
        </p:sp>
      </p:grpSp>
      <p:grpSp>
        <p:nvGrpSpPr>
          <p:cNvPr id="4" name="Group 3">
            <a:extLst>
              <a:ext uri="{FF2B5EF4-FFF2-40B4-BE49-F238E27FC236}">
                <a16:creationId xmlns:a16="http://schemas.microsoft.com/office/drawing/2014/main" id="{D4E5EC05-4FFD-E1EC-4D20-64C5CA7A2E77}"/>
              </a:ext>
            </a:extLst>
          </p:cNvPr>
          <p:cNvGrpSpPr/>
          <p:nvPr/>
        </p:nvGrpSpPr>
        <p:grpSpPr>
          <a:xfrm>
            <a:off x="9623642" y="2164823"/>
            <a:ext cx="2791460" cy="1480831"/>
            <a:chOff x="9623642" y="1943074"/>
            <a:chExt cx="2791460" cy="1480831"/>
          </a:xfrm>
        </p:grpSpPr>
        <p:sp>
          <p:nvSpPr>
            <p:cNvPr id="45" name="object 27">
              <a:extLst>
                <a:ext uri="{FF2B5EF4-FFF2-40B4-BE49-F238E27FC236}">
                  <a16:creationId xmlns:a16="http://schemas.microsoft.com/office/drawing/2014/main" id="{6885ADC8-DB6D-D13A-5121-0D6865AAF0B7}"/>
                </a:ext>
              </a:extLst>
            </p:cNvPr>
            <p:cNvSpPr txBox="1">
              <a:spLocks/>
            </p:cNvSpPr>
            <p:nvPr/>
          </p:nvSpPr>
          <p:spPr>
            <a:xfrm>
              <a:off x="9623642" y="2017380"/>
              <a:ext cx="2791460" cy="1406525"/>
            </a:xfrm>
            <a:prstGeom prst="rect">
              <a:avLst/>
            </a:prstGeom>
          </p:spPr>
          <p:txBody>
            <a:bodyPr vert="horz" wrap="square" lIns="0" tIns="106680" rIns="0" bIns="0" rtlCol="0">
              <a:spAutoFit/>
            </a:bodyPr>
            <a:lstStyle>
              <a:lvl1pPr>
                <a:defRPr sz="3000" b="0" i="0">
                  <a:solidFill>
                    <a:srgbClr val="020248"/>
                  </a:solidFill>
                  <a:latin typeface="AdelleSans-Semibold"/>
                  <a:ea typeface="+mj-ea"/>
                  <a:cs typeface="AdelleSans-Semibold"/>
                </a:defRPr>
              </a:lvl1pPr>
            </a:lstStyle>
            <a:p>
              <a:pPr marL="12700" defTabSz="914400">
                <a:spcBef>
                  <a:spcPts val="840"/>
                </a:spcBef>
                <a:tabLst>
                  <a:tab pos="901700" algn="l"/>
                </a:tabLst>
              </a:pPr>
              <a:r>
                <a:rPr lang="en-US" sz="4800" b="1" kern="0" spc="-25">
                  <a:latin typeface="Adelle Sans"/>
                  <a:cs typeface="Adelle Sans"/>
                </a:rPr>
                <a:t>1.2</a:t>
              </a:r>
              <a:r>
                <a:rPr lang="en-US" sz="4800" b="1" kern="0">
                  <a:latin typeface="Adelle Sans"/>
                  <a:cs typeface="Adelle Sans"/>
                </a:rPr>
                <a:t>	</a:t>
              </a:r>
              <a:r>
                <a:rPr lang="en-US" sz="4800" b="1" kern="0" spc="-55">
                  <a:latin typeface="Adelle Sans"/>
                  <a:cs typeface="Adelle Sans"/>
                </a:rPr>
                <a:t>Million</a:t>
              </a:r>
              <a:endParaRPr lang="en-US" sz="4800" kern="0">
                <a:latin typeface="Adelle Sans"/>
                <a:cs typeface="Adelle Sans"/>
              </a:endParaRPr>
            </a:p>
            <a:p>
              <a:pPr marL="40005" marR="399415" defTabSz="914400">
                <a:lnSpc>
                  <a:spcPts val="2200"/>
                </a:lnSpc>
                <a:spcBef>
                  <a:spcPts val="70"/>
                </a:spcBef>
              </a:pPr>
              <a:r>
                <a:rPr lang="en-US" sz="1600" kern="0" spc="80">
                  <a:latin typeface="Adelle Sans"/>
                  <a:cs typeface="Adelle Sans"/>
                </a:rPr>
                <a:t>TR</a:t>
              </a:r>
              <a:r>
                <a:rPr lang="en-US" sz="1600" kern="0" spc="-140">
                  <a:latin typeface="Adelle Sans"/>
                  <a:cs typeface="Adelle Sans"/>
                </a:rPr>
                <a:t> </a:t>
              </a:r>
              <a:r>
                <a:rPr lang="en-US" sz="1600" kern="0" spc="135">
                  <a:latin typeface="Adelle Sans"/>
                  <a:cs typeface="Adelle Sans"/>
                </a:rPr>
                <a:t>ANSACTION</a:t>
              </a:r>
              <a:r>
                <a:rPr lang="en-US" sz="1600" kern="0" spc="350">
                  <a:latin typeface="Adelle Sans"/>
                  <a:cs typeface="Adelle Sans"/>
                </a:rPr>
                <a:t> </a:t>
              </a:r>
              <a:r>
                <a:rPr lang="en-US" sz="1600" kern="0" spc="120">
                  <a:latin typeface="Adelle Sans"/>
                  <a:cs typeface="Adelle Sans"/>
                </a:rPr>
                <a:t>SIDES </a:t>
              </a:r>
              <a:r>
                <a:rPr lang="en-US" sz="1600" kern="0" spc="70">
                  <a:latin typeface="Adelle Sans"/>
                  <a:cs typeface="Adelle Sans"/>
                </a:rPr>
                <a:t>IN</a:t>
              </a:r>
              <a:r>
                <a:rPr lang="en-US" sz="1600" kern="0" spc="330">
                  <a:latin typeface="Adelle Sans"/>
                  <a:cs typeface="Adelle Sans"/>
                </a:rPr>
                <a:t> </a:t>
              </a:r>
              <a:r>
                <a:rPr lang="en-US" sz="1600" kern="0" spc="100">
                  <a:latin typeface="Adelle Sans"/>
                  <a:cs typeface="Adelle Sans"/>
                </a:rPr>
                <a:t>THE</a:t>
              </a:r>
              <a:r>
                <a:rPr lang="en-US" sz="1600" kern="0" spc="335">
                  <a:latin typeface="Adelle Sans"/>
                  <a:cs typeface="Adelle Sans"/>
                </a:rPr>
                <a:t> </a:t>
              </a:r>
              <a:r>
                <a:rPr lang="en-US" sz="1600" kern="0" spc="60">
                  <a:latin typeface="Adelle Sans"/>
                  <a:cs typeface="Adelle Sans"/>
                </a:rPr>
                <a:t>U.</a:t>
              </a:r>
              <a:r>
                <a:rPr lang="en-US" sz="1600" kern="0" spc="-155">
                  <a:latin typeface="Adelle Sans"/>
                  <a:cs typeface="Adelle Sans"/>
                </a:rPr>
                <a:t> </a:t>
              </a:r>
              <a:r>
                <a:rPr lang="en-US" sz="1600" kern="0" spc="85">
                  <a:latin typeface="Adelle Sans"/>
                  <a:cs typeface="Adelle Sans"/>
                </a:rPr>
                <a:t>S.</a:t>
              </a:r>
              <a:r>
                <a:rPr lang="en-US" sz="1600" kern="0" spc="335">
                  <a:latin typeface="Adelle Sans"/>
                  <a:cs typeface="Adelle Sans"/>
                </a:rPr>
                <a:t> </a:t>
              </a:r>
              <a:r>
                <a:rPr lang="en-US" sz="1600" kern="0" spc="70">
                  <a:latin typeface="Adelle Sans"/>
                  <a:cs typeface="Adelle Sans"/>
                </a:rPr>
                <a:t>IN</a:t>
              </a:r>
              <a:r>
                <a:rPr lang="en-US" sz="1600" kern="0" spc="320">
                  <a:latin typeface="Adelle Sans"/>
                  <a:cs typeface="Adelle Sans"/>
                </a:rPr>
                <a:t> </a:t>
              </a:r>
              <a:r>
                <a:rPr lang="en-US" sz="1600" kern="0" spc="90">
                  <a:latin typeface="Adelle Sans"/>
                  <a:cs typeface="Adelle Sans"/>
                </a:rPr>
                <a:t>2022</a:t>
              </a:r>
              <a:endParaRPr lang="en-US" sz="1600" kern="0">
                <a:latin typeface="Adelle Sans"/>
                <a:cs typeface="Adelle Sans"/>
              </a:endParaRPr>
            </a:p>
          </p:txBody>
        </p:sp>
        <p:sp>
          <p:nvSpPr>
            <p:cNvPr id="46" name="object 30">
              <a:extLst>
                <a:ext uri="{FF2B5EF4-FFF2-40B4-BE49-F238E27FC236}">
                  <a16:creationId xmlns:a16="http://schemas.microsoft.com/office/drawing/2014/main" id="{F9E29CAE-E9D0-BCDA-F9C8-10DDB33FC15B}"/>
                </a:ext>
              </a:extLst>
            </p:cNvPr>
            <p:cNvSpPr/>
            <p:nvPr/>
          </p:nvSpPr>
          <p:spPr>
            <a:xfrm>
              <a:off x="9686635" y="1943074"/>
              <a:ext cx="571500" cy="68580"/>
            </a:xfrm>
            <a:custGeom>
              <a:avLst/>
              <a:gdLst/>
              <a:ahLst/>
              <a:cxnLst/>
              <a:rect l="l" t="t" r="r" b="b"/>
              <a:pathLst>
                <a:path w="571500" h="68580">
                  <a:moveTo>
                    <a:pt x="571500" y="0"/>
                  </a:moveTo>
                  <a:lnTo>
                    <a:pt x="0" y="0"/>
                  </a:lnTo>
                  <a:lnTo>
                    <a:pt x="0" y="68579"/>
                  </a:lnTo>
                  <a:lnTo>
                    <a:pt x="571500" y="68579"/>
                  </a:lnTo>
                  <a:lnTo>
                    <a:pt x="571500" y="0"/>
                  </a:lnTo>
                  <a:close/>
                </a:path>
              </a:pathLst>
            </a:custGeom>
            <a:solidFill>
              <a:srgbClr val="E9542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6" name="Group 5">
            <a:extLst>
              <a:ext uri="{FF2B5EF4-FFF2-40B4-BE49-F238E27FC236}">
                <a16:creationId xmlns:a16="http://schemas.microsoft.com/office/drawing/2014/main" id="{28A56768-0ED2-A3B2-92F8-F56EB6D68DAE}"/>
              </a:ext>
            </a:extLst>
          </p:cNvPr>
          <p:cNvGrpSpPr/>
          <p:nvPr/>
        </p:nvGrpSpPr>
        <p:grpSpPr>
          <a:xfrm>
            <a:off x="4348443" y="1536192"/>
            <a:ext cx="8870110" cy="5292661"/>
            <a:chOff x="4348443" y="1314443"/>
            <a:chExt cx="8870110" cy="5292661"/>
          </a:xfrm>
        </p:grpSpPr>
        <p:sp>
          <p:nvSpPr>
            <p:cNvPr id="47" name="object 29">
              <a:extLst>
                <a:ext uri="{FF2B5EF4-FFF2-40B4-BE49-F238E27FC236}">
                  <a16:creationId xmlns:a16="http://schemas.microsoft.com/office/drawing/2014/main" id="{8794E8BB-E97C-5D79-7977-355923D9AF26}"/>
                </a:ext>
              </a:extLst>
            </p:cNvPr>
            <p:cNvSpPr/>
            <p:nvPr/>
          </p:nvSpPr>
          <p:spPr>
            <a:xfrm flipH="1">
              <a:off x="4348443" y="1314443"/>
              <a:ext cx="45719" cy="5292661"/>
            </a:xfrm>
            <a:custGeom>
              <a:avLst/>
              <a:gdLst/>
              <a:ahLst/>
              <a:cxnLst/>
              <a:rect l="l" t="t" r="r" b="b"/>
              <a:pathLst>
                <a:path h="4947285">
                  <a:moveTo>
                    <a:pt x="0" y="0"/>
                  </a:moveTo>
                  <a:lnTo>
                    <a:pt x="0" y="4946904"/>
                  </a:lnTo>
                </a:path>
              </a:pathLst>
            </a:custGeom>
            <a:ln w="6350">
              <a:solidFill>
                <a:schemeClr val="bg1">
                  <a:lumMod val="85000"/>
                </a:schemeClr>
              </a:solidFill>
            </a:ln>
          </p:spPr>
          <p:txBody>
            <a:bodyPr wrap="square" lIns="0" tIns="0" rIns="0" bIns="0" rtlCol="0"/>
            <a:lstStyle/>
            <a:p>
              <a:endParaRPr/>
            </a:p>
          </p:txBody>
        </p:sp>
        <p:sp>
          <p:nvSpPr>
            <p:cNvPr id="48" name="object 31">
              <a:extLst>
                <a:ext uri="{FF2B5EF4-FFF2-40B4-BE49-F238E27FC236}">
                  <a16:creationId xmlns:a16="http://schemas.microsoft.com/office/drawing/2014/main" id="{D8B01C2B-EC49-EF21-573C-EFB2F362544C}"/>
                </a:ext>
              </a:extLst>
            </p:cNvPr>
            <p:cNvSpPr/>
            <p:nvPr/>
          </p:nvSpPr>
          <p:spPr>
            <a:xfrm>
              <a:off x="8936418" y="1536192"/>
              <a:ext cx="52779" cy="2304288"/>
            </a:xfrm>
            <a:custGeom>
              <a:avLst/>
              <a:gdLst/>
              <a:ahLst/>
              <a:cxnLst/>
              <a:rect l="l" t="t" r="r" b="b"/>
              <a:pathLst>
                <a:path h="4947285">
                  <a:moveTo>
                    <a:pt x="0" y="0"/>
                  </a:moveTo>
                  <a:lnTo>
                    <a:pt x="0" y="4946904"/>
                  </a:lnTo>
                </a:path>
              </a:pathLst>
            </a:custGeom>
            <a:ln w="6350">
              <a:solidFill>
                <a:schemeClr val="bg1">
                  <a:lumMod val="85000"/>
                </a:schemeClr>
              </a:solidFill>
            </a:ln>
          </p:spPr>
          <p:txBody>
            <a:bodyPr wrap="square" lIns="0" tIns="0" rIns="0" bIns="0" rtlCol="0"/>
            <a:lstStyle/>
            <a:p>
              <a:endParaRPr/>
            </a:p>
          </p:txBody>
        </p:sp>
        <p:sp>
          <p:nvSpPr>
            <p:cNvPr id="49" name="object 32">
              <a:extLst>
                <a:ext uri="{FF2B5EF4-FFF2-40B4-BE49-F238E27FC236}">
                  <a16:creationId xmlns:a16="http://schemas.microsoft.com/office/drawing/2014/main" id="{FA01A93E-AA51-284E-9DC2-FABA3980FE6C}"/>
                </a:ext>
              </a:extLst>
            </p:cNvPr>
            <p:cNvSpPr/>
            <p:nvPr/>
          </p:nvSpPr>
          <p:spPr>
            <a:xfrm flipV="1">
              <a:off x="4399638" y="3915260"/>
              <a:ext cx="8818915" cy="45719"/>
            </a:xfrm>
            <a:custGeom>
              <a:avLst/>
              <a:gdLst/>
              <a:ahLst/>
              <a:cxnLst/>
              <a:rect l="l" t="t" r="r" b="b"/>
              <a:pathLst>
                <a:path w="9308465">
                  <a:moveTo>
                    <a:pt x="9308084" y="0"/>
                  </a:moveTo>
                  <a:lnTo>
                    <a:pt x="0" y="0"/>
                  </a:lnTo>
                </a:path>
              </a:pathLst>
            </a:custGeom>
            <a:ln w="6350">
              <a:solidFill>
                <a:schemeClr val="bg1">
                  <a:lumMod val="85000"/>
                </a:schemeClr>
              </a:solidFill>
            </a:ln>
          </p:spPr>
          <p:txBody>
            <a:bodyPr wrap="square" lIns="0" tIns="0" rIns="0" bIns="0" rtlCol="0"/>
            <a:lstStyle/>
            <a:p>
              <a:endParaRPr/>
            </a:p>
          </p:txBody>
        </p:sp>
      </p:grpSp>
    </p:spTree>
    <p:extLst>
      <p:ext uri="{BB962C8B-B14F-4D97-AF65-F5344CB8AC3E}">
        <p14:creationId xmlns:p14="http://schemas.microsoft.com/office/powerpoint/2010/main" val="1021485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27A8FF-3D01-0330-788B-4A772A7FEABB}"/>
              </a:ext>
            </a:extLst>
          </p:cNvPr>
          <p:cNvSpPr>
            <a:spLocks noGrp="1"/>
          </p:cNvSpPr>
          <p:nvPr>
            <p:ph type="body" sz="quarter" idx="15"/>
          </p:nvPr>
        </p:nvSpPr>
        <p:spPr/>
        <p:txBody>
          <a:bodyPr/>
          <a:lstStyle/>
          <a:p>
            <a:r>
              <a:rPr lang="en-US" dirty="0"/>
              <a:t>ANYWHERE BY THE NUMBERS</a:t>
            </a:r>
          </a:p>
        </p:txBody>
      </p:sp>
      <p:sp>
        <p:nvSpPr>
          <p:cNvPr id="3" name="TextBox 2">
            <a:extLst>
              <a:ext uri="{FF2B5EF4-FFF2-40B4-BE49-F238E27FC236}">
                <a16:creationId xmlns:a16="http://schemas.microsoft.com/office/drawing/2014/main" id="{61D97CB4-8E06-D01A-1A4D-31B4E523C704}"/>
              </a:ext>
            </a:extLst>
          </p:cNvPr>
          <p:cNvSpPr txBox="1"/>
          <p:nvPr/>
        </p:nvSpPr>
        <p:spPr>
          <a:xfrm>
            <a:off x="4608577" y="2194560"/>
            <a:ext cx="2627322" cy="738664"/>
          </a:xfrm>
          <a:prstGeom prst="rect">
            <a:avLst/>
          </a:prstGeom>
          <a:noFill/>
        </p:spPr>
        <p:txBody>
          <a:bodyPr wrap="none" lIns="0" tIns="0" rIns="0" bIns="0" rtlCol="0">
            <a:spAutoFit/>
          </a:bodyPr>
          <a:lstStyle/>
          <a:p>
            <a:r>
              <a:rPr lang="en-US" sz="4800" b="1" dirty="0">
                <a:solidFill>
                  <a:srgbClr val="020249"/>
                </a:solidFill>
                <a:latin typeface="Adelle Sans" pitchFamily="2" charset="77"/>
                <a:cs typeface="Arial Black" panose="020B0604020202020204" pitchFamily="34" charset="0"/>
              </a:rPr>
              <a:t>330,000+</a:t>
            </a:r>
          </a:p>
        </p:txBody>
      </p:sp>
      <p:sp>
        <p:nvSpPr>
          <p:cNvPr id="4" name="TextBox 3">
            <a:extLst>
              <a:ext uri="{FF2B5EF4-FFF2-40B4-BE49-F238E27FC236}">
                <a16:creationId xmlns:a16="http://schemas.microsoft.com/office/drawing/2014/main" id="{4DD7C226-9502-3D65-B817-99844FA9B528}"/>
              </a:ext>
            </a:extLst>
          </p:cNvPr>
          <p:cNvSpPr txBox="1"/>
          <p:nvPr/>
        </p:nvSpPr>
        <p:spPr>
          <a:xfrm>
            <a:off x="4608576" y="2962656"/>
            <a:ext cx="3621024" cy="590932"/>
          </a:xfrm>
          <a:prstGeom prst="rect">
            <a:avLst/>
          </a:prstGeom>
          <a:noFill/>
        </p:spPr>
        <p:txBody>
          <a:bodyPr wrap="none" lIns="0" tIns="0" rIns="0" bIns="0" rtlCol="0">
            <a:noAutofit/>
          </a:bodyPr>
          <a:lstStyle/>
          <a:p>
            <a:r>
              <a:rPr lang="en-US" sz="1680" spc="96" dirty="0">
                <a:solidFill>
                  <a:srgbClr val="020249"/>
                </a:solidFill>
                <a:latin typeface="Adelle Sans" pitchFamily="2" charset="77"/>
              </a:rPr>
              <a:t>GLOBALLY AFFILIATED BROKERS </a:t>
            </a:r>
          </a:p>
          <a:p>
            <a:r>
              <a:rPr lang="en-US" sz="1680" spc="96" dirty="0">
                <a:solidFill>
                  <a:srgbClr val="020249"/>
                </a:solidFill>
                <a:latin typeface="Adelle Sans" pitchFamily="2" charset="77"/>
              </a:rPr>
              <a:t>AND AGENTS</a:t>
            </a:r>
          </a:p>
        </p:txBody>
      </p:sp>
      <p:sp>
        <p:nvSpPr>
          <p:cNvPr id="5" name="Rectangle 4">
            <a:extLst>
              <a:ext uri="{FF2B5EF4-FFF2-40B4-BE49-F238E27FC236}">
                <a16:creationId xmlns:a16="http://schemas.microsoft.com/office/drawing/2014/main" id="{CD4B321D-F805-BFD3-B839-6118F6CDA989}"/>
              </a:ext>
            </a:extLst>
          </p:cNvPr>
          <p:cNvSpPr/>
          <p:nvPr/>
        </p:nvSpPr>
        <p:spPr>
          <a:xfrm>
            <a:off x="4608576" y="1975104"/>
            <a:ext cx="548640" cy="65837"/>
          </a:xfrm>
          <a:prstGeom prst="rect">
            <a:avLst/>
          </a:prstGeom>
          <a:solidFill>
            <a:srgbClr val="EB53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8" name="TextBox 7">
            <a:extLst>
              <a:ext uri="{FF2B5EF4-FFF2-40B4-BE49-F238E27FC236}">
                <a16:creationId xmlns:a16="http://schemas.microsoft.com/office/drawing/2014/main" id="{F76603ED-04F0-8594-A325-62FE8085A2D4}"/>
              </a:ext>
            </a:extLst>
          </p:cNvPr>
          <p:cNvSpPr txBox="1"/>
          <p:nvPr/>
        </p:nvSpPr>
        <p:spPr>
          <a:xfrm>
            <a:off x="9436608" y="2194560"/>
            <a:ext cx="2556790" cy="738664"/>
          </a:xfrm>
          <a:prstGeom prst="rect">
            <a:avLst/>
          </a:prstGeom>
          <a:noFill/>
        </p:spPr>
        <p:txBody>
          <a:bodyPr wrap="none" lIns="0" tIns="0" rIns="0" bIns="0" rtlCol="0">
            <a:spAutoFit/>
          </a:bodyPr>
          <a:lstStyle/>
          <a:p>
            <a:r>
              <a:rPr lang="en-US" sz="4800" b="1">
                <a:solidFill>
                  <a:srgbClr val="020249"/>
                </a:solidFill>
                <a:latin typeface="Adelle Sans" pitchFamily="2" charset="77"/>
                <a:cs typeface="Arial Black" panose="020B0604020202020204" pitchFamily="34" charset="0"/>
              </a:rPr>
              <a:t>190,000+</a:t>
            </a:r>
          </a:p>
        </p:txBody>
      </p:sp>
      <p:sp>
        <p:nvSpPr>
          <p:cNvPr id="9" name="TextBox 8">
            <a:extLst>
              <a:ext uri="{FF2B5EF4-FFF2-40B4-BE49-F238E27FC236}">
                <a16:creationId xmlns:a16="http://schemas.microsoft.com/office/drawing/2014/main" id="{1F6A28C9-E6D8-182B-9A0D-5491CFCF2DE9}"/>
              </a:ext>
            </a:extLst>
          </p:cNvPr>
          <p:cNvSpPr txBox="1"/>
          <p:nvPr/>
        </p:nvSpPr>
        <p:spPr>
          <a:xfrm>
            <a:off x="9436608" y="2962656"/>
            <a:ext cx="3621024" cy="590932"/>
          </a:xfrm>
          <a:prstGeom prst="rect">
            <a:avLst/>
          </a:prstGeom>
          <a:noFill/>
        </p:spPr>
        <p:txBody>
          <a:bodyPr wrap="none" lIns="0" tIns="0" rIns="0" bIns="0" rtlCol="0">
            <a:noAutofit/>
          </a:bodyPr>
          <a:lstStyle/>
          <a:p>
            <a:r>
              <a:rPr lang="en-US" sz="1680" spc="96">
                <a:solidFill>
                  <a:srgbClr val="020249"/>
                </a:solidFill>
                <a:latin typeface="Adelle Sans" pitchFamily="2" charset="77"/>
              </a:rPr>
              <a:t>INDEPENDENT SALES AGENTS </a:t>
            </a:r>
            <a:br>
              <a:rPr lang="en-US" sz="1680" spc="96">
                <a:solidFill>
                  <a:srgbClr val="020249"/>
                </a:solidFill>
                <a:latin typeface="Adelle Sans" pitchFamily="2" charset="77"/>
              </a:rPr>
            </a:br>
            <a:r>
              <a:rPr lang="en-US" sz="1680" spc="96">
                <a:solidFill>
                  <a:srgbClr val="020249"/>
                </a:solidFill>
                <a:latin typeface="Adelle Sans" pitchFamily="2" charset="77"/>
              </a:rPr>
              <a:t>IN THE UNITED STATES</a:t>
            </a:r>
          </a:p>
        </p:txBody>
      </p:sp>
      <p:sp>
        <p:nvSpPr>
          <p:cNvPr id="10" name="Rectangle 9">
            <a:extLst>
              <a:ext uri="{FF2B5EF4-FFF2-40B4-BE49-F238E27FC236}">
                <a16:creationId xmlns:a16="http://schemas.microsoft.com/office/drawing/2014/main" id="{FEF9E009-617D-7EE7-6BB2-EE9D589E46D3}"/>
              </a:ext>
            </a:extLst>
          </p:cNvPr>
          <p:cNvSpPr/>
          <p:nvPr/>
        </p:nvSpPr>
        <p:spPr>
          <a:xfrm>
            <a:off x="9436608" y="1975104"/>
            <a:ext cx="548640" cy="65837"/>
          </a:xfrm>
          <a:prstGeom prst="rect">
            <a:avLst/>
          </a:prstGeom>
          <a:solidFill>
            <a:srgbClr val="EB53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4" name="TextBox 13">
            <a:extLst>
              <a:ext uri="{FF2B5EF4-FFF2-40B4-BE49-F238E27FC236}">
                <a16:creationId xmlns:a16="http://schemas.microsoft.com/office/drawing/2014/main" id="{295DA87A-A2F7-580E-7EA2-BFD84C22B265}"/>
              </a:ext>
            </a:extLst>
          </p:cNvPr>
          <p:cNvSpPr txBox="1"/>
          <p:nvPr/>
        </p:nvSpPr>
        <p:spPr>
          <a:xfrm>
            <a:off x="4608577" y="4498848"/>
            <a:ext cx="1950855" cy="738664"/>
          </a:xfrm>
          <a:prstGeom prst="rect">
            <a:avLst/>
          </a:prstGeom>
          <a:noFill/>
        </p:spPr>
        <p:txBody>
          <a:bodyPr wrap="none" lIns="0" tIns="0" rIns="0" bIns="0" rtlCol="0">
            <a:spAutoFit/>
          </a:bodyPr>
          <a:lstStyle/>
          <a:p>
            <a:r>
              <a:rPr lang="en-US" sz="4800" b="1">
                <a:solidFill>
                  <a:srgbClr val="020249"/>
                </a:solidFill>
                <a:latin typeface="Adelle Sans" pitchFamily="2" charset="77"/>
                <a:cs typeface="Arial Black" panose="020B0604020202020204" pitchFamily="34" charset="0"/>
              </a:rPr>
              <a:t>~8,000</a:t>
            </a:r>
          </a:p>
        </p:txBody>
      </p:sp>
      <p:sp>
        <p:nvSpPr>
          <p:cNvPr id="15" name="TextBox 14">
            <a:extLst>
              <a:ext uri="{FF2B5EF4-FFF2-40B4-BE49-F238E27FC236}">
                <a16:creationId xmlns:a16="http://schemas.microsoft.com/office/drawing/2014/main" id="{24A0EE1E-C5AE-F954-9E5C-79DED2785E20}"/>
              </a:ext>
            </a:extLst>
          </p:cNvPr>
          <p:cNvSpPr txBox="1"/>
          <p:nvPr/>
        </p:nvSpPr>
        <p:spPr>
          <a:xfrm>
            <a:off x="4608577" y="5376673"/>
            <a:ext cx="3621024" cy="775597"/>
          </a:xfrm>
          <a:prstGeom prst="rect">
            <a:avLst/>
          </a:prstGeom>
          <a:noFill/>
        </p:spPr>
        <p:txBody>
          <a:bodyPr wrap="square" lIns="0" tIns="0" rIns="0" bIns="0" rtlCol="0">
            <a:spAutoFit/>
          </a:bodyPr>
          <a:lstStyle/>
          <a:p>
            <a:r>
              <a:rPr lang="en-US" sz="1680" spc="96">
                <a:solidFill>
                  <a:srgbClr val="020249"/>
                </a:solidFill>
                <a:latin typeface="Adelle Sans" pitchFamily="2" charset="77"/>
              </a:rPr>
              <a:t>EMPLOYEES WORLDWIDE ACROSS BUSINESS UNITS</a:t>
            </a:r>
            <a:br>
              <a:rPr lang="en-US" sz="1680" spc="96">
                <a:solidFill>
                  <a:srgbClr val="020249"/>
                </a:solidFill>
                <a:latin typeface="Adelle Sans" pitchFamily="2" charset="77"/>
              </a:rPr>
            </a:br>
            <a:r>
              <a:rPr lang="en-US" sz="1680" spc="96">
                <a:solidFill>
                  <a:srgbClr val="020249"/>
                </a:solidFill>
                <a:latin typeface="Adelle Sans" pitchFamily="2" charset="77"/>
              </a:rPr>
              <a:t>AND BRANDS</a:t>
            </a:r>
          </a:p>
        </p:txBody>
      </p:sp>
      <p:sp>
        <p:nvSpPr>
          <p:cNvPr id="16" name="Rectangle 15">
            <a:extLst>
              <a:ext uri="{FF2B5EF4-FFF2-40B4-BE49-F238E27FC236}">
                <a16:creationId xmlns:a16="http://schemas.microsoft.com/office/drawing/2014/main" id="{B9D8058F-72C4-04B8-F7B6-38029814E8BC}"/>
              </a:ext>
            </a:extLst>
          </p:cNvPr>
          <p:cNvSpPr/>
          <p:nvPr/>
        </p:nvSpPr>
        <p:spPr>
          <a:xfrm>
            <a:off x="4608576" y="4279392"/>
            <a:ext cx="548640" cy="65837"/>
          </a:xfrm>
          <a:prstGeom prst="rect">
            <a:avLst/>
          </a:prstGeom>
          <a:solidFill>
            <a:srgbClr val="EB53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7" name="TextBox 16">
            <a:extLst>
              <a:ext uri="{FF2B5EF4-FFF2-40B4-BE49-F238E27FC236}">
                <a16:creationId xmlns:a16="http://schemas.microsoft.com/office/drawing/2014/main" id="{B1773FCB-3A7D-8230-2A7B-F19239ACDC8A}"/>
              </a:ext>
            </a:extLst>
          </p:cNvPr>
          <p:cNvSpPr txBox="1"/>
          <p:nvPr/>
        </p:nvSpPr>
        <p:spPr>
          <a:xfrm>
            <a:off x="9436608" y="4498848"/>
            <a:ext cx="2295500" cy="738664"/>
          </a:xfrm>
          <a:prstGeom prst="rect">
            <a:avLst/>
          </a:prstGeom>
          <a:noFill/>
        </p:spPr>
        <p:txBody>
          <a:bodyPr wrap="none" lIns="0" tIns="0" rIns="0" bIns="0" rtlCol="0">
            <a:spAutoFit/>
          </a:bodyPr>
          <a:lstStyle/>
          <a:p>
            <a:r>
              <a:rPr lang="en-US" sz="4800" b="1">
                <a:solidFill>
                  <a:srgbClr val="020249"/>
                </a:solidFill>
                <a:latin typeface="Adelle Sans" pitchFamily="2" charset="77"/>
                <a:cs typeface="Arial Black" panose="020B0604020202020204" pitchFamily="34" charset="0"/>
              </a:rPr>
              <a:t>~20,000</a:t>
            </a:r>
          </a:p>
        </p:txBody>
      </p:sp>
      <p:sp>
        <p:nvSpPr>
          <p:cNvPr id="18" name="TextBox 17">
            <a:extLst>
              <a:ext uri="{FF2B5EF4-FFF2-40B4-BE49-F238E27FC236}">
                <a16:creationId xmlns:a16="http://schemas.microsoft.com/office/drawing/2014/main" id="{9B14DCA2-7635-4E07-52EF-E31129F3B1F4}"/>
              </a:ext>
            </a:extLst>
          </p:cNvPr>
          <p:cNvSpPr txBox="1"/>
          <p:nvPr/>
        </p:nvSpPr>
        <p:spPr>
          <a:xfrm>
            <a:off x="9436608" y="5376673"/>
            <a:ext cx="3958116" cy="775597"/>
          </a:xfrm>
          <a:prstGeom prst="rect">
            <a:avLst/>
          </a:prstGeom>
          <a:noFill/>
        </p:spPr>
        <p:txBody>
          <a:bodyPr wrap="square" lIns="0" tIns="0" rIns="0" bIns="0" rtlCol="0">
            <a:spAutoFit/>
          </a:bodyPr>
          <a:lstStyle/>
          <a:p>
            <a:r>
              <a:rPr lang="en-US" sz="1680" spc="96">
                <a:solidFill>
                  <a:srgbClr val="020249"/>
                </a:solidFill>
                <a:latin typeface="Adelle Sans" pitchFamily="2" charset="77"/>
              </a:rPr>
              <a:t>AFFILIATED REAL ESTATE OFFICES </a:t>
            </a:r>
            <a:br>
              <a:rPr lang="en-US" sz="1680" spc="96">
                <a:solidFill>
                  <a:srgbClr val="020249"/>
                </a:solidFill>
                <a:latin typeface="Adelle Sans" pitchFamily="2" charset="77"/>
              </a:rPr>
            </a:br>
            <a:r>
              <a:rPr lang="en-US" sz="1680" spc="96">
                <a:solidFill>
                  <a:srgbClr val="020249"/>
                </a:solidFill>
                <a:latin typeface="Adelle Sans" pitchFamily="2" charset="77"/>
              </a:rPr>
              <a:t>SPANNING SIX WORLD-CLASS BRANDS</a:t>
            </a:r>
          </a:p>
        </p:txBody>
      </p:sp>
      <p:sp>
        <p:nvSpPr>
          <p:cNvPr id="19" name="Rectangle 18">
            <a:extLst>
              <a:ext uri="{FF2B5EF4-FFF2-40B4-BE49-F238E27FC236}">
                <a16:creationId xmlns:a16="http://schemas.microsoft.com/office/drawing/2014/main" id="{099CF324-B785-DC1A-9E42-7D61DDADE48E}"/>
              </a:ext>
            </a:extLst>
          </p:cNvPr>
          <p:cNvSpPr/>
          <p:nvPr/>
        </p:nvSpPr>
        <p:spPr>
          <a:xfrm>
            <a:off x="9436608" y="4279392"/>
            <a:ext cx="548640" cy="65837"/>
          </a:xfrm>
          <a:prstGeom prst="rect">
            <a:avLst/>
          </a:prstGeom>
          <a:solidFill>
            <a:srgbClr val="EB53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0" name="TextBox 19">
            <a:extLst>
              <a:ext uri="{FF2B5EF4-FFF2-40B4-BE49-F238E27FC236}">
                <a16:creationId xmlns:a16="http://schemas.microsoft.com/office/drawing/2014/main" id="{3C6AD589-A5F0-52ED-42DB-9C26670C403F}"/>
              </a:ext>
            </a:extLst>
          </p:cNvPr>
          <p:cNvSpPr txBox="1"/>
          <p:nvPr/>
        </p:nvSpPr>
        <p:spPr>
          <a:xfrm>
            <a:off x="658368" y="4169664"/>
            <a:ext cx="3291840" cy="1315745"/>
          </a:xfrm>
          <a:prstGeom prst="rect">
            <a:avLst/>
          </a:prstGeom>
          <a:noFill/>
        </p:spPr>
        <p:txBody>
          <a:bodyPr wrap="square" lIns="0" tIns="0" rIns="0" bIns="0" rtlCol="0" anchor="t">
            <a:spAutoFit/>
          </a:bodyPr>
          <a:lstStyle/>
          <a:p>
            <a:r>
              <a:rPr lang="en-US" sz="2850" spc="96">
                <a:solidFill>
                  <a:srgbClr val="020249"/>
                </a:solidFill>
                <a:latin typeface="Proxima Nova Lt"/>
              </a:rPr>
              <a:t>A global leader </a:t>
            </a:r>
            <a:br>
              <a:rPr lang="en-US" sz="2850" spc="96">
                <a:solidFill>
                  <a:srgbClr val="020249"/>
                </a:solidFill>
                <a:latin typeface="Proxima Nova Lt"/>
              </a:rPr>
            </a:br>
            <a:r>
              <a:rPr lang="en-US" sz="2850" spc="96">
                <a:solidFill>
                  <a:srgbClr val="020249"/>
                </a:solidFill>
                <a:latin typeface="Proxima Nova Lt"/>
              </a:rPr>
              <a:t>in residential real estate services</a:t>
            </a:r>
            <a:r>
              <a:rPr lang="en-US" sz="2850" spc="96" baseline="30000">
                <a:solidFill>
                  <a:srgbClr val="020249"/>
                </a:solidFill>
                <a:latin typeface="Proxima Nova Lt"/>
              </a:rPr>
              <a:t>1</a:t>
            </a:r>
          </a:p>
        </p:txBody>
      </p:sp>
      <p:pic>
        <p:nvPicPr>
          <p:cNvPr id="21" name="Picture 20">
            <a:extLst>
              <a:ext uri="{FF2B5EF4-FFF2-40B4-BE49-F238E27FC236}">
                <a16:creationId xmlns:a16="http://schemas.microsoft.com/office/drawing/2014/main" id="{068FC479-3800-E067-9447-376B02FA8341}"/>
              </a:ext>
            </a:extLst>
          </p:cNvPr>
          <p:cNvPicPr>
            <a:picLocks noChangeAspect="1"/>
          </p:cNvPicPr>
          <p:nvPr/>
        </p:nvPicPr>
        <p:blipFill>
          <a:blip r:embed="rId3"/>
          <a:stretch>
            <a:fillRect/>
          </a:stretch>
        </p:blipFill>
        <p:spPr>
          <a:xfrm>
            <a:off x="658368" y="1536194"/>
            <a:ext cx="2356361" cy="2304288"/>
          </a:xfrm>
          <a:prstGeom prst="rect">
            <a:avLst/>
          </a:prstGeom>
        </p:spPr>
      </p:pic>
      <p:cxnSp>
        <p:nvCxnSpPr>
          <p:cNvPr id="22" name="Straight Connector 21">
            <a:extLst>
              <a:ext uri="{FF2B5EF4-FFF2-40B4-BE49-F238E27FC236}">
                <a16:creationId xmlns:a16="http://schemas.microsoft.com/office/drawing/2014/main" id="{09EA9270-9DE7-8724-E0F6-81848CB09C8D}"/>
              </a:ext>
            </a:extLst>
          </p:cNvPr>
          <p:cNvCxnSpPr/>
          <p:nvPr/>
        </p:nvCxnSpPr>
        <p:spPr>
          <a:xfrm>
            <a:off x="4169664" y="1536192"/>
            <a:ext cx="0" cy="493776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37E0C2E-1E76-0266-36F4-180BCD8B6B42}"/>
              </a:ext>
            </a:extLst>
          </p:cNvPr>
          <p:cNvCxnSpPr/>
          <p:nvPr/>
        </p:nvCxnSpPr>
        <p:spPr>
          <a:xfrm>
            <a:off x="8887968" y="1536192"/>
            <a:ext cx="0" cy="493776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FE15E84-B1FB-B8B7-9D70-81C6326C9A5A}"/>
              </a:ext>
            </a:extLst>
          </p:cNvPr>
          <p:cNvCxnSpPr>
            <a:cxnSpLocks/>
          </p:cNvCxnSpPr>
          <p:nvPr/>
        </p:nvCxnSpPr>
        <p:spPr>
          <a:xfrm flipH="1">
            <a:off x="4169660" y="4005072"/>
            <a:ext cx="932688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AD9488BD-4E02-E9BE-3658-CA86996820B7}"/>
              </a:ext>
            </a:extLst>
          </p:cNvPr>
          <p:cNvSpPr>
            <a:spLocks noGrp="1"/>
          </p:cNvSpPr>
          <p:nvPr>
            <p:ph type="sldNum" sz="quarter" idx="17"/>
          </p:nvPr>
        </p:nvSpPr>
        <p:spPr/>
        <p:txBody>
          <a:bodyPr/>
          <a:lstStyle/>
          <a:p>
            <a:fld id="{EE55F809-E95E-4042-9EF5-112C9D282536}" type="slidenum">
              <a:rPr lang="en-US" smtClean="0"/>
              <a:pPr/>
              <a:t>7</a:t>
            </a:fld>
            <a:endParaRPr lang="en-US"/>
          </a:p>
        </p:txBody>
      </p:sp>
      <p:sp>
        <p:nvSpPr>
          <p:cNvPr id="7" name="Footer Placeholder 6">
            <a:extLst>
              <a:ext uri="{FF2B5EF4-FFF2-40B4-BE49-F238E27FC236}">
                <a16:creationId xmlns:a16="http://schemas.microsoft.com/office/drawing/2014/main" id="{230E7A2D-EBBF-5361-16AA-AD1EA0D262BA}"/>
              </a:ext>
            </a:extLst>
          </p:cNvPr>
          <p:cNvSpPr>
            <a:spLocks noGrp="1"/>
          </p:cNvSpPr>
          <p:nvPr>
            <p:ph type="ftr" sz="quarter" idx="16"/>
          </p:nvPr>
        </p:nvSpPr>
        <p:spPr/>
        <p:txBody>
          <a:bodyPr/>
          <a:lstStyle/>
          <a:p>
            <a:r>
              <a:rPr lang="en-US"/>
              <a:t>Welcome to Anywhere</a:t>
            </a:r>
          </a:p>
        </p:txBody>
      </p:sp>
      <p:sp>
        <p:nvSpPr>
          <p:cNvPr id="11" name="TextBox 10">
            <a:extLst>
              <a:ext uri="{FF2B5EF4-FFF2-40B4-BE49-F238E27FC236}">
                <a16:creationId xmlns:a16="http://schemas.microsoft.com/office/drawing/2014/main" id="{3D64EC5F-8C21-BCE0-949D-8C793DFA628E}"/>
              </a:ext>
            </a:extLst>
          </p:cNvPr>
          <p:cNvSpPr txBox="1"/>
          <p:nvPr/>
        </p:nvSpPr>
        <p:spPr>
          <a:xfrm>
            <a:off x="682664" y="7680960"/>
            <a:ext cx="6473952" cy="138499"/>
          </a:xfrm>
          <a:prstGeom prst="rect">
            <a:avLst/>
          </a:prstGeom>
          <a:noFill/>
        </p:spPr>
        <p:txBody>
          <a:bodyPr wrap="square" lIns="0" tIns="0" rIns="0" bIns="0" rtlCol="0">
            <a:spAutoFit/>
          </a:bodyPr>
          <a:lstStyle/>
          <a:p>
            <a:r>
              <a:rPr lang="en-US" sz="900" dirty="0">
                <a:solidFill>
                  <a:srgbClr val="BCBEC0"/>
                </a:solidFill>
                <a:effectLst/>
                <a:latin typeface="Proxima Nova" panose="02000506030000020004" pitchFamily="2" charset="0"/>
              </a:rPr>
              <a:t>1 All numbers as of </a:t>
            </a:r>
            <a:r>
              <a:rPr lang="en-US" sz="900" dirty="0">
                <a:solidFill>
                  <a:srgbClr val="BCBEC0"/>
                </a:solidFill>
                <a:latin typeface="Proxima Nova" panose="02000506030000020004" pitchFamily="2" charset="0"/>
              </a:rPr>
              <a:t>9/30/23</a:t>
            </a:r>
            <a:endParaRPr lang="en-US" sz="900" dirty="0">
              <a:solidFill>
                <a:srgbClr val="BCBEC0"/>
              </a:solidFill>
              <a:effectLst/>
              <a:latin typeface="Proxima Nova" panose="02000506030000020004" pitchFamily="2" charset="0"/>
            </a:endParaRPr>
          </a:p>
        </p:txBody>
      </p:sp>
    </p:spTree>
    <p:extLst>
      <p:ext uri="{BB962C8B-B14F-4D97-AF65-F5344CB8AC3E}">
        <p14:creationId xmlns:p14="http://schemas.microsoft.com/office/powerpoint/2010/main" val="1700195142"/>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1FB5CCE-4D4B-A57D-F47B-4268FF90A76B}"/>
              </a:ext>
            </a:extLst>
          </p:cNvPr>
          <p:cNvSpPr/>
          <p:nvPr/>
        </p:nvSpPr>
        <p:spPr>
          <a:xfrm>
            <a:off x="1371600" y="3401568"/>
            <a:ext cx="548640" cy="109728"/>
          </a:xfrm>
          <a:prstGeom prst="rect">
            <a:avLst/>
          </a:prstGeom>
          <a:solidFill>
            <a:srgbClr val="EA5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0" name="Title 1">
            <a:extLst>
              <a:ext uri="{FF2B5EF4-FFF2-40B4-BE49-F238E27FC236}">
                <a16:creationId xmlns:a16="http://schemas.microsoft.com/office/drawing/2014/main" id="{44561C4E-8993-7CB6-CE08-0BD9CF4D369A}"/>
              </a:ext>
            </a:extLst>
          </p:cNvPr>
          <p:cNvSpPr txBox="1">
            <a:spLocks/>
          </p:cNvSpPr>
          <p:nvPr/>
        </p:nvSpPr>
        <p:spPr>
          <a:xfrm>
            <a:off x="1371600" y="3621024"/>
            <a:ext cx="9144000" cy="1005840"/>
          </a:xfrm>
          <a:prstGeom prst="rect">
            <a:avLst/>
          </a:prstGeom>
        </p:spPr>
        <p:txBody>
          <a:bodyPr vert="horz" lIns="0" tIns="0" rIns="0" bIns="0" rtlCol="0" anchor="t">
            <a:noAutofit/>
          </a:bodyPr>
          <a:lstStyle>
            <a:lvl1pPr marL="0" marR="0" indent="0" algn="l" defTabSz="914364" rtl="0" eaLnBrk="1" fontAlgn="auto" latinLnBrk="0" hangingPunct="1">
              <a:lnSpc>
                <a:spcPct val="100000"/>
              </a:lnSpc>
              <a:spcBef>
                <a:spcPts val="0"/>
              </a:spcBef>
              <a:spcAft>
                <a:spcPts val="0"/>
              </a:spcAft>
              <a:buClrTx/>
              <a:buSzTx/>
              <a:buFontTx/>
              <a:buNone/>
              <a:tabLst/>
              <a:defRPr lang="en-US" sz="7200" b="1" i="0" kern="1200" smtClean="0">
                <a:solidFill>
                  <a:srgbClr val="020249"/>
                </a:solidFill>
                <a:effectLst/>
                <a:latin typeface="Adelle Sans Semibold" pitchFamily="2" charset="77"/>
                <a:ea typeface="+mj-ea"/>
                <a:cs typeface="+mj-cs"/>
              </a:defRPr>
            </a:lvl1pPr>
          </a:lstStyle>
          <a:p>
            <a:r>
              <a:rPr lang="en-US"/>
              <a:t>The Anywhere Strategy</a:t>
            </a:r>
          </a:p>
        </p:txBody>
      </p:sp>
    </p:spTree>
    <p:extLst>
      <p:ext uri="{BB962C8B-B14F-4D97-AF65-F5344CB8AC3E}">
        <p14:creationId xmlns:p14="http://schemas.microsoft.com/office/powerpoint/2010/main" val="554463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E40C97-9FEC-6967-8BEF-E831760CBD48}"/>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50049AC6-FC0C-BA58-7F32-F6F7CF9C2E98}"/>
              </a:ext>
            </a:extLst>
          </p:cNvPr>
          <p:cNvSpPr>
            <a:spLocks noGrp="1"/>
          </p:cNvSpPr>
          <p:nvPr>
            <p:ph type="sldNum" sz="quarter" idx="12"/>
          </p:nvPr>
        </p:nvSpPr>
        <p:spPr/>
        <p:txBody>
          <a:bodyPr/>
          <a:lstStyle/>
          <a:p>
            <a:fld id="{7A8CBED3-E304-8A41-BE2A-E8707C646486}" type="slidenum">
              <a:rPr lang="en-US" smtClean="0"/>
              <a:t>9</a:t>
            </a:fld>
            <a:endParaRPr lang="en-US"/>
          </a:p>
        </p:txBody>
      </p:sp>
      <p:pic>
        <p:nvPicPr>
          <p:cNvPr id="7" name="Picture 6" descr="A close-up of a website&#10;&#10;Description automatically generated">
            <a:extLst>
              <a:ext uri="{FF2B5EF4-FFF2-40B4-BE49-F238E27FC236}">
                <a16:creationId xmlns:a16="http://schemas.microsoft.com/office/drawing/2014/main" id="{9A860B58-BD09-4B32-9F2A-3351E88E53FF}"/>
              </a:ext>
            </a:extLst>
          </p:cNvPr>
          <p:cNvPicPr>
            <a:picLocks noChangeAspect="1"/>
          </p:cNvPicPr>
          <p:nvPr/>
        </p:nvPicPr>
        <p:blipFill>
          <a:blip r:embed="rId2"/>
          <a:stretch>
            <a:fillRect/>
          </a:stretch>
        </p:blipFill>
        <p:spPr>
          <a:xfrm>
            <a:off x="0" y="0"/>
            <a:ext cx="14630400" cy="8229600"/>
          </a:xfrm>
          <a:prstGeom prst="rect">
            <a:avLst/>
          </a:prstGeom>
        </p:spPr>
      </p:pic>
    </p:spTree>
    <p:extLst>
      <p:ext uri="{BB962C8B-B14F-4D97-AF65-F5344CB8AC3E}">
        <p14:creationId xmlns:p14="http://schemas.microsoft.com/office/powerpoint/2010/main" val="2113043477"/>
      </p:ext>
    </p:extLst>
  </p:cSld>
  <p:clrMapOvr>
    <a:masterClrMapping/>
  </p:clrMapOvr>
</p:sld>
</file>

<file path=ppt/theme/theme1.xml><?xml version="1.0" encoding="utf-8"?>
<a:theme xmlns:a="http://schemas.openxmlformats.org/drawingml/2006/main" name="Titl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vider">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verlay">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8f0c00d-2b4d-48bb-b1bc-61849ac6036e">
      <UserInfo>
        <DisplayName>Bartku, Gwenn</DisplayName>
        <AccountId>12</AccountId>
        <AccountType/>
      </UserInfo>
      <UserInfo>
        <DisplayName>Passiatore, Cathy</DisplayName>
        <AccountId>10</AccountId>
        <AccountType/>
      </UserInfo>
      <UserInfo>
        <DisplayName>Patrizio, Brianna</DisplayName>
        <AccountId>58</AccountId>
        <AccountType/>
      </UserInfo>
      <UserInfo>
        <DisplayName>Kirkpatrick, Kyle</DisplayName>
        <AccountId>47</AccountId>
        <AccountType/>
      </UserInfo>
      <UserInfo>
        <DisplayName>Martin, Adnel</DisplayName>
        <AccountId>21</AccountId>
        <AccountType/>
      </UserInfo>
    </SharedWithUsers>
    <lcf76f155ced4ddcb4097134ff3c332f xmlns="d517b09b-277c-410a-9ed0-203b35b15ce6">
      <Terms xmlns="http://schemas.microsoft.com/office/infopath/2007/PartnerControls"/>
    </lcf76f155ced4ddcb4097134ff3c332f>
    <TaxCatchAll xmlns="68f0c00d-2b4d-48bb-b1bc-61849ac6036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462B6C38ABC624FA7F2BB171E74B746" ma:contentTypeVersion="17" ma:contentTypeDescription="Create a new document." ma:contentTypeScope="" ma:versionID="12d73bb95507d6b318a4fcd62dbe3782">
  <xsd:schema xmlns:xsd="http://www.w3.org/2001/XMLSchema" xmlns:xs="http://www.w3.org/2001/XMLSchema" xmlns:p="http://schemas.microsoft.com/office/2006/metadata/properties" xmlns:ns2="d517b09b-277c-410a-9ed0-203b35b15ce6" xmlns:ns3="68f0c00d-2b4d-48bb-b1bc-61849ac6036e" targetNamespace="http://schemas.microsoft.com/office/2006/metadata/properties" ma:root="true" ma:fieldsID="e7612883c0a9d92c2ea58ff41e2eef9c" ns2:_="" ns3:_="">
    <xsd:import namespace="d517b09b-277c-410a-9ed0-203b35b15ce6"/>
    <xsd:import namespace="68f0c00d-2b4d-48bb-b1bc-61849ac6036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17b09b-277c-410a-9ed0-203b35b15c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2939aa7-6e80-4258-9093-695d3ea6774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f0c00d-2b4d-48bb-b1bc-61849ac6036e"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3c0edfed-b288-4dc3-a536-96026e42cd43}" ma:internalName="TaxCatchAll" ma:showField="CatchAllData" ma:web="68f0c00d-2b4d-48bb-b1bc-61849ac6036e">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15"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8621BE-DE64-42CB-98B8-5B3C61FA8AA7}">
  <ds:schemaRefs>
    <ds:schemaRef ds:uri="http://purl.org/dc/terms/"/>
    <ds:schemaRef ds:uri="http://schemas.microsoft.com/office/2006/metadata/properties"/>
    <ds:schemaRef ds:uri="7d849dd6-0430-4107-9a8a-002183b0252c"/>
    <ds:schemaRef ds:uri="http://schemas.microsoft.com/office/2006/documentManagement/types"/>
    <ds:schemaRef ds:uri="http://purl.org/dc/elements/1.1/"/>
    <ds:schemaRef ds:uri="82175fb9-7e3d-434b-aefa-6dde31fb4d04"/>
    <ds:schemaRef ds:uri="http://schemas.microsoft.com/office/infopath/2007/PartnerControls"/>
    <ds:schemaRef ds:uri="http://schemas.openxmlformats.org/package/2006/metadata/core-properties"/>
    <ds:schemaRef ds:uri="http://www.w3.org/XML/1998/namespace"/>
    <ds:schemaRef ds:uri="http://purl.org/dc/dcmitype/"/>
    <ds:schemaRef ds:uri="68f0c00d-2b4d-48bb-b1bc-61849ac6036e"/>
    <ds:schemaRef ds:uri="d517b09b-277c-410a-9ed0-203b35b15ce6"/>
  </ds:schemaRefs>
</ds:datastoreItem>
</file>

<file path=customXml/itemProps2.xml><?xml version="1.0" encoding="utf-8"?>
<ds:datastoreItem xmlns:ds="http://schemas.openxmlformats.org/officeDocument/2006/customXml" ds:itemID="{A3049AF8-0D3E-4523-9CC1-A63FA34FA7C3}">
  <ds:schemaRefs>
    <ds:schemaRef ds:uri="http://schemas.microsoft.com/sharepoint/v3/contenttype/forms"/>
  </ds:schemaRefs>
</ds:datastoreItem>
</file>

<file path=customXml/itemProps3.xml><?xml version="1.0" encoding="utf-8"?>
<ds:datastoreItem xmlns:ds="http://schemas.openxmlformats.org/officeDocument/2006/customXml" ds:itemID="{A338ED0E-C713-4B23-B5EA-67032984EB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17b09b-277c-410a-9ed0-203b35b15ce6"/>
    <ds:schemaRef ds:uri="68f0c00d-2b4d-48bb-b1bc-61849ac60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28743320-645e-4840-8154-b4babd41162c}" enabled="0" method="" siteId="{28743320-645e-4840-8154-b4babd41162c}" removed="1"/>
</clbl:labelList>
</file>

<file path=docProps/app.xml><?xml version="1.0" encoding="utf-8"?>
<Properties xmlns="http://schemas.openxmlformats.org/officeDocument/2006/extended-properties" xmlns:vt="http://schemas.openxmlformats.org/officeDocument/2006/docPropsVTypes">
  <Template>Office Theme</Template>
  <TotalTime>12174</TotalTime>
  <Words>1292</Words>
  <Application>Microsoft Office PowerPoint</Application>
  <PresentationFormat>Custom</PresentationFormat>
  <Paragraphs>167</Paragraphs>
  <Slides>24</Slides>
  <Notes>2</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24</vt:i4>
      </vt:variant>
    </vt:vector>
  </HeadingPairs>
  <TitlesOfParts>
    <vt:vector size="43" baseType="lpstr">
      <vt:lpstr>Adelle Sans</vt:lpstr>
      <vt:lpstr>Adelle Sans Light</vt:lpstr>
      <vt:lpstr>Adelle Sans Semibold</vt:lpstr>
      <vt:lpstr>Adelle Sans Thin</vt:lpstr>
      <vt:lpstr>AdelleSans-Extrabold</vt:lpstr>
      <vt:lpstr>AdelleSans-Light</vt:lpstr>
      <vt:lpstr>AdelleSans-Semibold</vt:lpstr>
      <vt:lpstr>AdelleSans-Thin</vt:lpstr>
      <vt:lpstr>Arial</vt:lpstr>
      <vt:lpstr>Calibri</vt:lpstr>
      <vt:lpstr>Proxima Nova</vt:lpstr>
      <vt:lpstr>Proxima Nova Light</vt:lpstr>
      <vt:lpstr>Proxima Nova Lt</vt:lpstr>
      <vt:lpstr>ProximaNova-Light</vt:lpstr>
      <vt:lpstr>ProximaNova-Semibold</vt:lpstr>
      <vt:lpstr>Title</vt:lpstr>
      <vt:lpstr>Content</vt:lpstr>
      <vt:lpstr>Devider</vt:lpstr>
      <vt:lpstr>Overlay</vt:lpstr>
      <vt:lpstr>Welcome to Anywhere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Leadership &amp;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Adnel</dc:creator>
  <cp:lastModifiedBy>Pinho, Renee</cp:lastModifiedBy>
  <cp:revision>9</cp:revision>
  <dcterms:created xsi:type="dcterms:W3CDTF">2022-10-12T18:00:01Z</dcterms:created>
  <dcterms:modified xsi:type="dcterms:W3CDTF">2023-12-15T15:00:19Z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0x0101003462B6C38ABC624FA7F2BB171E74B746</vt:lpwstr>
  </property>
</Properties>
</file>